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10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g>
</file>

<file path=ppt/media/image10.jpg>
</file>

<file path=ppt/media/image100.png>
</file>

<file path=ppt/media/image101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jpg>
</file>

<file path=ppt/media/image30.png>
</file>

<file path=ppt/media/image31.pn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gif>
</file>

<file path=ppt/media/image4.jpg>
</file>

<file path=ppt/media/image40.jpeg>
</file>

<file path=ppt/media/image41.png>
</file>

<file path=ppt/media/image42.png>
</file>

<file path=ppt/media/image43.svg>
</file>

<file path=ppt/media/image44.tif>
</file>

<file path=ppt/media/image45.png>
</file>

<file path=ppt/media/image46.png>
</file>

<file path=ppt/media/image47.gif>
</file>

<file path=ppt/media/image48.jpeg>
</file>

<file path=ppt/media/image49.png>
</file>

<file path=ppt/media/image5.jpg>
</file>

<file path=ppt/media/image50.tif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jpg>
</file>

<file path=ppt/media/image75.jpg>
</file>

<file path=ppt/media/image76.jpg>
</file>

<file path=ppt/media/image77.jpg>
</file>

<file path=ppt/media/image78.jp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04217-5F43-8157-1BCB-35732855F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6A62A0-4BF6-93F0-C4E6-770E36F29A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633FF-1744-04B9-57D6-5DB298C2D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35EDF-4129-E290-DB02-1C37D1103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47728-2B5F-1E2F-E113-CF6DCF345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87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0FCFA-5811-0B12-9010-C6D83AF05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A308F2-FD91-F8D6-A053-0E77192140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206EB-33E5-DC97-3507-CD8710D3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1EF08-364F-A144-A83A-3ECC3819E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64FC6-4E4B-781B-FD6D-B08E0838E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78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4DF52-B5CD-735E-D935-B3104E8143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5500EF-F29F-8F59-2CEE-430967E359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68E86-017B-C71B-CFCD-F8B56AAD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A1382-3A5F-174A-4249-04D5D7154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51F49-F445-ECAC-2512-FBA7DD91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700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A3A7B-C1FF-2257-DF55-0D12BF42B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E872F-E7D9-B350-C925-9CE3B4F9E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871FD-8AF3-7805-0C4A-5A2933118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2CA99-73FD-0398-DB56-9528108E0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0A8FB-B8B9-53B5-41C5-830329D88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6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22D30-3530-4371-66E8-BA7458027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7029-6EAA-AEC5-D30F-0785C14E8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111EA-45D1-F751-FE47-C28A64434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E94F5-E51F-6BF3-5180-F4953EA8C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F4CCC-A9BF-2888-0CB1-FB0554DF3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45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31397-03AB-3CEC-460B-91EBBF07B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E432E-2A0F-BDFB-C953-95C7718E9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E319D-8E61-BA4B-58D5-2C1566A3B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EB93F-CF48-4A3C-E38E-729DFB7CE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28228-9597-AE89-4E79-C7CA886F0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3DF568-6AEA-091B-9D83-CEFAB169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28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3B21B-8B9C-A779-697E-A9D82554A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4C86F-1CB5-4116-CCFA-7B9C6407B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2DA2E-31F1-7466-2967-00E983440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807D10-63FF-2FC5-FAEE-4544B7AD7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1B9A13-3272-0B47-77FB-52804AE997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067447-439F-8351-B1E2-C587BDF00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C51DC5-4434-2331-3520-C3333ABC5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4A290F-B385-87DF-4982-84D47500F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76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F2593-3F72-4EBB-90B9-2E3332161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30ED67-B817-E9B4-C198-0A5DCAD40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6FF012-EBBE-204F-E270-33178A5A3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C885C-4818-25E7-2C71-DE1DA0CBF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614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79FD6E-CB9E-2286-A6DD-D8AEF6F0D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FC2BE8-8813-04E8-7D17-7A20221C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3172FD-D1D4-2BC5-DDBF-D7448A419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16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1362C-5729-BDBA-6C39-460106A37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7C653-C25C-C823-F340-513DA84F6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8603D-7CD4-CD32-4CF6-EFDF3F0F84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E77383-3BD3-A70B-5D0D-3F8A7D31C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1E9B3-1C7A-7FA3-4CC0-FA2AC4FDF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104A3-BA36-80A2-543C-8D0E0D357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69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69CF4-F39B-9CA8-FAED-E5D3B39D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11FA4B-C231-AAC9-E316-653DDB629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30CF-FF4D-7DE4-FBA3-1C295C149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3EDC8E-F005-2D93-229D-AADB7A61E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9833E7-4745-20E1-B949-2FF2B9CA6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40A7BC-3DD5-E516-9DE5-3D4B02D6B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915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44EA5B-A7DD-545C-5A20-B84120749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C1C17-6AD0-EC46-5589-AC0AFA294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BF057-F2B8-D421-75AF-8058FE6937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531086-9880-421B-B7CC-AD2F451AABD8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D7281-A1AB-6974-B3A7-C786A8EBE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48C0B-A5D4-0993-A36E-D39AD92C8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2D682-659A-4FD4-995F-1274DC4D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705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tif"/><Relationship Id="rId3" Type="http://schemas.openxmlformats.org/officeDocument/2006/relationships/image" Target="../media/image39.gif"/><Relationship Id="rId7" Type="http://schemas.openxmlformats.org/officeDocument/2006/relationships/image" Target="../media/image43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jpeg"/><Relationship Id="rId9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tif"/><Relationship Id="rId13" Type="http://schemas.openxmlformats.org/officeDocument/2006/relationships/image" Target="../media/image49.png"/><Relationship Id="rId3" Type="http://schemas.openxmlformats.org/officeDocument/2006/relationships/image" Target="../media/image39.gif"/><Relationship Id="rId7" Type="http://schemas.openxmlformats.org/officeDocument/2006/relationships/image" Target="../media/image43.svg"/><Relationship Id="rId12" Type="http://schemas.openxmlformats.org/officeDocument/2006/relationships/image" Target="../media/image48.jpe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11" Type="http://schemas.openxmlformats.org/officeDocument/2006/relationships/image" Target="../media/image47.gif"/><Relationship Id="rId5" Type="http://schemas.openxmlformats.org/officeDocument/2006/relationships/image" Target="../media/image41.png"/><Relationship Id="rId15" Type="http://schemas.openxmlformats.org/officeDocument/2006/relationships/image" Target="../media/image51.png"/><Relationship Id="rId10" Type="http://schemas.openxmlformats.org/officeDocument/2006/relationships/image" Target="../media/image46.png"/><Relationship Id="rId4" Type="http://schemas.openxmlformats.org/officeDocument/2006/relationships/image" Target="../media/image40.jpeg"/><Relationship Id="rId9" Type="http://schemas.openxmlformats.org/officeDocument/2006/relationships/image" Target="../media/image45.png"/><Relationship Id="rId14" Type="http://schemas.openxmlformats.org/officeDocument/2006/relationships/image" Target="../media/image50.t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nyline.com/technology/" TargetMode="External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microsoft.com/office/2007/relationships/hdphoto" Target="../media/hdphoto1.wdp"/><Relationship Id="rId7" Type="http://schemas.openxmlformats.org/officeDocument/2006/relationships/image" Target="../media/image60.jpe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Relationship Id="rId9" Type="http://schemas.openxmlformats.org/officeDocument/2006/relationships/image" Target="../media/image6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png"/><Relationship Id="rId5" Type="http://schemas.openxmlformats.org/officeDocument/2006/relationships/image" Target="../media/image55.png"/><Relationship Id="rId4" Type="http://schemas.openxmlformats.org/officeDocument/2006/relationships/image" Target="../media/image70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jpg"/><Relationship Id="rId3" Type="http://schemas.openxmlformats.org/officeDocument/2006/relationships/image" Target="../media/image73.png"/><Relationship Id="rId7" Type="http://schemas.openxmlformats.org/officeDocument/2006/relationships/image" Target="../media/image77.jp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6.jpg"/><Relationship Id="rId5" Type="http://schemas.openxmlformats.org/officeDocument/2006/relationships/image" Target="../media/image75.jpg"/><Relationship Id="rId4" Type="http://schemas.openxmlformats.org/officeDocument/2006/relationships/image" Target="../media/image74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g"/><Relationship Id="rId2" Type="http://schemas.openxmlformats.org/officeDocument/2006/relationships/image" Target="../media/image7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8.jpg"/><Relationship Id="rId4" Type="http://schemas.openxmlformats.org/officeDocument/2006/relationships/image" Target="../media/image7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35A3EB-AC02-D231-3370-D30CC316D067}"/>
              </a:ext>
            </a:extLst>
          </p:cNvPr>
          <p:cNvSpPr/>
          <p:nvPr/>
        </p:nvSpPr>
        <p:spPr>
          <a:xfrm>
            <a:off x="540774" y="1091382"/>
            <a:ext cx="1789472" cy="79641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Inpaint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3E8652C-5A9B-1A9B-0884-8F39803E3D07}"/>
              </a:ext>
            </a:extLst>
          </p:cNvPr>
          <p:cNvSpPr/>
          <p:nvPr/>
        </p:nvSpPr>
        <p:spPr>
          <a:xfrm>
            <a:off x="5039913" y="1091382"/>
            <a:ext cx="1789472" cy="79641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Filter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28A3A6-7150-DCDF-2F13-4700B6468F73}"/>
              </a:ext>
            </a:extLst>
          </p:cNvPr>
          <p:cNvSpPr/>
          <p:nvPr/>
        </p:nvSpPr>
        <p:spPr>
          <a:xfrm>
            <a:off x="8468374" y="1093337"/>
            <a:ext cx="1789472" cy="79641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OCR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44B1BCE-C1E3-92CC-7279-0E0D08DD8984}"/>
              </a:ext>
            </a:extLst>
          </p:cNvPr>
          <p:cNvSpPr/>
          <p:nvPr/>
        </p:nvSpPr>
        <p:spPr>
          <a:xfrm>
            <a:off x="1796747" y="3156152"/>
            <a:ext cx="1238865" cy="51127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OpenCV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8CA06C8-78F1-8C79-0F51-83F9F511B2D4}"/>
              </a:ext>
            </a:extLst>
          </p:cNvPr>
          <p:cNvSpPr/>
          <p:nvPr/>
        </p:nvSpPr>
        <p:spPr>
          <a:xfrm>
            <a:off x="1796747" y="2487558"/>
            <a:ext cx="1238865" cy="51127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Inpaint Anything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A500945-A070-E7F6-7D93-0F48058671D5}"/>
              </a:ext>
            </a:extLst>
          </p:cNvPr>
          <p:cNvSpPr/>
          <p:nvPr/>
        </p:nvSpPr>
        <p:spPr>
          <a:xfrm>
            <a:off x="5890730" y="2536725"/>
            <a:ext cx="1238865" cy="51127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Pilgram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054EE8E-289B-1A82-1A25-4D3B2D325F00}"/>
              </a:ext>
            </a:extLst>
          </p:cNvPr>
          <p:cNvSpPr/>
          <p:nvPr/>
        </p:nvSpPr>
        <p:spPr>
          <a:xfrm>
            <a:off x="9774588" y="2322372"/>
            <a:ext cx="1238865" cy="51127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Tesseract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C9D8C4E-D8A6-846C-33EA-EF496BAD677B}"/>
              </a:ext>
            </a:extLst>
          </p:cNvPr>
          <p:cNvSpPr/>
          <p:nvPr/>
        </p:nvSpPr>
        <p:spPr>
          <a:xfrm>
            <a:off x="9774589" y="3000798"/>
            <a:ext cx="1238865" cy="51127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VietOCR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4B34DC4C-C18B-718A-F8BC-3BBC5A8593EC}"/>
              </a:ext>
            </a:extLst>
          </p:cNvPr>
          <p:cNvSpPr/>
          <p:nvPr/>
        </p:nvSpPr>
        <p:spPr>
          <a:xfrm>
            <a:off x="9306674" y="2418728"/>
            <a:ext cx="304800" cy="97535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BC9432C-0956-1DE1-AB32-FB4EEB3A8725}"/>
              </a:ext>
            </a:extLst>
          </p:cNvPr>
          <p:cNvSpPr/>
          <p:nvPr/>
        </p:nvSpPr>
        <p:spPr>
          <a:xfrm>
            <a:off x="9774587" y="3866036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Batch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6CFE2DB-65FE-05BF-17AC-411190C90D71}"/>
              </a:ext>
            </a:extLst>
          </p:cNvPr>
          <p:cNvSpPr/>
          <p:nvPr/>
        </p:nvSpPr>
        <p:spPr>
          <a:xfrm>
            <a:off x="9774588" y="4544462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Area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26BD54D5-B128-DF89-1A0F-2BC355FCAA24}"/>
              </a:ext>
            </a:extLst>
          </p:cNvPr>
          <p:cNvSpPr/>
          <p:nvPr/>
        </p:nvSpPr>
        <p:spPr>
          <a:xfrm>
            <a:off x="9306673" y="3962392"/>
            <a:ext cx="304800" cy="97535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535CEB38-E352-C18C-9614-335B3AD6A879}"/>
              </a:ext>
            </a:extLst>
          </p:cNvPr>
          <p:cNvSpPr/>
          <p:nvPr/>
        </p:nvSpPr>
        <p:spPr>
          <a:xfrm>
            <a:off x="1410390" y="2653632"/>
            <a:ext cx="304800" cy="97535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6BDD223-746E-9E28-F832-26B9515C6E37}"/>
              </a:ext>
            </a:extLst>
          </p:cNvPr>
          <p:cNvSpPr/>
          <p:nvPr/>
        </p:nvSpPr>
        <p:spPr>
          <a:xfrm>
            <a:off x="1823440" y="4377314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Point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60BCD7C-C71D-7D35-FD32-2FC4BAA6E747}"/>
              </a:ext>
            </a:extLst>
          </p:cNvPr>
          <p:cNvSpPr/>
          <p:nvPr/>
        </p:nvSpPr>
        <p:spPr>
          <a:xfrm>
            <a:off x="1823441" y="5055740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Shape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0F29D9A0-921D-559C-B7CB-9BDE44193C0D}"/>
              </a:ext>
            </a:extLst>
          </p:cNvPr>
          <p:cNvSpPr/>
          <p:nvPr/>
        </p:nvSpPr>
        <p:spPr>
          <a:xfrm>
            <a:off x="1355526" y="4473670"/>
            <a:ext cx="304800" cy="97535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27721BC-8C6B-0DE5-C856-9B6DE1F138E8}"/>
              </a:ext>
            </a:extLst>
          </p:cNvPr>
          <p:cNvSpPr/>
          <p:nvPr/>
        </p:nvSpPr>
        <p:spPr>
          <a:xfrm>
            <a:off x="3753117" y="4888592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Polyline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AC73C86-B917-78FB-963C-6BD15545805F}"/>
              </a:ext>
            </a:extLst>
          </p:cNvPr>
          <p:cNvSpPr/>
          <p:nvPr/>
        </p:nvSpPr>
        <p:spPr>
          <a:xfrm>
            <a:off x="3753118" y="5567018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Rectangle</a:t>
            </a: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678852B9-4CB7-E0D7-8491-BA79A50DF85F}"/>
              </a:ext>
            </a:extLst>
          </p:cNvPr>
          <p:cNvSpPr/>
          <p:nvPr/>
        </p:nvSpPr>
        <p:spPr>
          <a:xfrm>
            <a:off x="3285202" y="4984947"/>
            <a:ext cx="320183" cy="1620357"/>
          </a:xfrm>
          <a:prstGeom prst="leftBrace">
            <a:avLst>
              <a:gd name="adj1" fmla="val 8333"/>
              <a:gd name="adj2" fmla="val 274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C4E63994-1177-2848-B080-36E18E347CB6}"/>
              </a:ext>
            </a:extLst>
          </p:cNvPr>
          <p:cNvSpPr/>
          <p:nvPr/>
        </p:nvSpPr>
        <p:spPr>
          <a:xfrm>
            <a:off x="3753117" y="6215947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Elip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24BFEF4-9C9D-8F71-B7E6-DAFCB669D84F}"/>
              </a:ext>
            </a:extLst>
          </p:cNvPr>
          <p:cNvSpPr/>
          <p:nvPr/>
        </p:nvSpPr>
        <p:spPr>
          <a:xfrm>
            <a:off x="5890729" y="3875864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Batch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9C87959-C397-4464-A1F3-1AD16C46F5D3}"/>
              </a:ext>
            </a:extLst>
          </p:cNvPr>
          <p:cNvGrpSpPr/>
          <p:nvPr/>
        </p:nvGrpSpPr>
        <p:grpSpPr>
          <a:xfrm>
            <a:off x="873075" y="2109249"/>
            <a:ext cx="388895" cy="2821859"/>
            <a:chOff x="784585" y="1588138"/>
            <a:chExt cx="388895" cy="2821859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3AAA14-5C1A-4A5A-5308-2AA052454717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3" y="2625020"/>
              <a:ext cx="38789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8D83457-C151-BD66-DB1F-03046BCF87AF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2" y="4392939"/>
              <a:ext cx="3878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314C830-4F6D-3B9B-10B3-37089CDB12BC}"/>
                </a:ext>
              </a:extLst>
            </p:cNvPr>
            <p:cNvCxnSpPr>
              <a:cxnSpLocks/>
            </p:cNvCxnSpPr>
            <p:nvPr/>
          </p:nvCxnSpPr>
          <p:spPr>
            <a:xfrm>
              <a:off x="784585" y="1588138"/>
              <a:ext cx="0" cy="28218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189566F-F909-F2AC-45A3-55D2F0CC2142}"/>
              </a:ext>
            </a:extLst>
          </p:cNvPr>
          <p:cNvGrpSpPr/>
          <p:nvPr/>
        </p:nvGrpSpPr>
        <p:grpSpPr>
          <a:xfrm>
            <a:off x="5420276" y="2158416"/>
            <a:ext cx="388895" cy="2134346"/>
            <a:chOff x="784585" y="2275651"/>
            <a:chExt cx="388895" cy="2134346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BAF615C7-C00E-1EA2-8096-552E42A1AA5A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3" y="2939654"/>
              <a:ext cx="38789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992F9363-4450-C8E3-8248-04085213EF0B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2" y="4392939"/>
              <a:ext cx="3878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F2FBE4-8D84-AEAF-5D57-FFDFBB1E37F4}"/>
                </a:ext>
              </a:extLst>
            </p:cNvPr>
            <p:cNvCxnSpPr>
              <a:cxnSpLocks/>
            </p:cNvCxnSpPr>
            <p:nvPr/>
          </p:nvCxnSpPr>
          <p:spPr>
            <a:xfrm>
              <a:off x="784585" y="2275651"/>
              <a:ext cx="0" cy="21343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0A7735A-33AF-B5DF-73EC-2DA119CF0524}"/>
              </a:ext>
            </a:extLst>
          </p:cNvPr>
          <p:cNvGrpSpPr/>
          <p:nvPr/>
        </p:nvGrpSpPr>
        <p:grpSpPr>
          <a:xfrm>
            <a:off x="8846395" y="2192595"/>
            <a:ext cx="388895" cy="2286966"/>
            <a:chOff x="784585" y="2123031"/>
            <a:chExt cx="388895" cy="2286966"/>
          </a:xfrm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2BB5649-E28B-FAD1-1E66-5D083F8A8CFF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3" y="2841334"/>
              <a:ext cx="38789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9812E705-29C6-CF4E-7ABD-CD015D40905A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2" y="4392939"/>
              <a:ext cx="3878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4880BEF-8100-11B4-6F02-6825C8E15D5A}"/>
                </a:ext>
              </a:extLst>
            </p:cNvPr>
            <p:cNvCxnSpPr>
              <a:cxnSpLocks/>
            </p:cNvCxnSpPr>
            <p:nvPr/>
          </p:nvCxnSpPr>
          <p:spPr>
            <a:xfrm>
              <a:off x="784585" y="2123031"/>
              <a:ext cx="0" cy="22869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D97C2181-BA55-E55F-81D5-DF8656B3B9AB}"/>
              </a:ext>
            </a:extLst>
          </p:cNvPr>
          <p:cNvSpPr/>
          <p:nvPr/>
        </p:nvSpPr>
        <p:spPr>
          <a:xfrm>
            <a:off x="4159045" y="98322"/>
            <a:ext cx="3608439" cy="681381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Phương thứ tiếp cận</a:t>
            </a:r>
          </a:p>
        </p:txBody>
      </p:sp>
    </p:spTree>
    <p:extLst>
      <p:ext uri="{BB962C8B-B14F-4D97-AF65-F5344CB8AC3E}">
        <p14:creationId xmlns:p14="http://schemas.microsoft.com/office/powerpoint/2010/main" val="385282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FAE6CFB-B5D7-0581-72F1-4614741A95E9}"/>
              </a:ext>
            </a:extLst>
          </p:cNvPr>
          <p:cNvSpPr/>
          <p:nvPr/>
        </p:nvSpPr>
        <p:spPr>
          <a:xfrm>
            <a:off x="4854677" y="430943"/>
            <a:ext cx="248264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Inpaint Opencv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2CAAC6-06BA-DDBF-2A63-D6CBB400A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5" y="1322077"/>
            <a:ext cx="3763833" cy="3798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731FA7-C62D-D3E6-2212-97E8360FF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6888" y="1322077"/>
            <a:ext cx="3838223" cy="3798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25B30E-680D-9356-7E53-5CE11B44C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112" y="1322077"/>
            <a:ext cx="3863648" cy="379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98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FAE6CFB-B5D7-0581-72F1-4614741A95E9}"/>
              </a:ext>
            </a:extLst>
          </p:cNvPr>
          <p:cNvSpPr/>
          <p:nvPr/>
        </p:nvSpPr>
        <p:spPr>
          <a:xfrm>
            <a:off x="4854677" y="430943"/>
            <a:ext cx="248264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Inpaint Opencv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2CAAC6-06BA-DDBF-2A63-D6CBB400A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5" y="1322077"/>
            <a:ext cx="3763833" cy="3798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25B30E-680D-9356-7E53-5CE11B44C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4952" y="1322077"/>
            <a:ext cx="3863648" cy="37985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0AB55CE-73AE-47E0-B2DF-90C618CEC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6664" y="1322077"/>
            <a:ext cx="3863648" cy="380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19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FAE6CFB-B5D7-0581-72F1-4614741A95E9}"/>
              </a:ext>
            </a:extLst>
          </p:cNvPr>
          <p:cNvSpPr/>
          <p:nvPr/>
        </p:nvSpPr>
        <p:spPr>
          <a:xfrm>
            <a:off x="4662539" y="430943"/>
            <a:ext cx="2866923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Inpaint Anything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B3FFB4D-B91E-F78C-828C-81E5F5996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66" y="1484504"/>
            <a:ext cx="5301308" cy="40375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621315-297B-8287-03D7-2D4FDF50D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484503"/>
            <a:ext cx="5405121" cy="403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925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954A8F-27C8-6A40-ADAB-8A2CCC860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7591" y="3222028"/>
            <a:ext cx="4007328" cy="30034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3FFB4D-B91E-F78C-828C-81E5F5996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9446" y="246790"/>
            <a:ext cx="3906481" cy="29752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AA18FF-99ED-450F-2F3D-94EEB6427F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918" y="246790"/>
            <a:ext cx="3953834" cy="29752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87C6CA-004F-D4D4-6B92-0BD60745D8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5927" y="3222028"/>
            <a:ext cx="3972825" cy="300345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96432F-A025-1B57-FAEE-2A16A8474275}"/>
              </a:ext>
            </a:extLst>
          </p:cNvPr>
          <p:cNvSpPr/>
          <p:nvPr/>
        </p:nvSpPr>
        <p:spPr>
          <a:xfrm>
            <a:off x="2890520" y="2860040"/>
            <a:ext cx="319935" cy="3464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FAE6CFB-B5D7-0581-72F1-4614741A95E9}"/>
              </a:ext>
            </a:extLst>
          </p:cNvPr>
          <p:cNvSpPr/>
          <p:nvPr/>
        </p:nvSpPr>
        <p:spPr>
          <a:xfrm>
            <a:off x="90488" y="2877898"/>
            <a:ext cx="2928567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Inpaint Anything</a:t>
            </a:r>
          </a:p>
        </p:txBody>
      </p:sp>
    </p:spTree>
    <p:extLst>
      <p:ext uri="{BB962C8B-B14F-4D97-AF65-F5344CB8AC3E}">
        <p14:creationId xmlns:p14="http://schemas.microsoft.com/office/powerpoint/2010/main" val="2581870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588823E-42A8-C60A-AF62-069C3972DAED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Simple</a:t>
            </a:r>
          </a:p>
        </p:txBody>
      </p:sp>
      <p:pic>
        <p:nvPicPr>
          <p:cNvPr id="4" name="Picture 3" descr="A video game screen with a house and flowers&#10;&#10;Description automatically generated">
            <a:extLst>
              <a:ext uri="{FF2B5EF4-FFF2-40B4-BE49-F238E27FC236}">
                <a16:creationId xmlns:a16="http://schemas.microsoft.com/office/drawing/2014/main" id="{0CCA990D-5C17-759E-2CAE-F3BDF00B4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" y="2236493"/>
            <a:ext cx="3860800" cy="2679430"/>
          </a:xfrm>
          <a:prstGeom prst="rect">
            <a:avLst/>
          </a:prstGeom>
        </p:spPr>
      </p:pic>
      <p:pic>
        <p:nvPicPr>
          <p:cNvPr id="6" name="Picture 5" descr="A black and white square with white squares&#10;&#10;Description automatically generated">
            <a:extLst>
              <a:ext uri="{FF2B5EF4-FFF2-40B4-BE49-F238E27FC236}">
                <a16:creationId xmlns:a16="http://schemas.microsoft.com/office/drawing/2014/main" id="{14E439E2-99D1-A246-9502-A06AC75A4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762" y="2236493"/>
            <a:ext cx="3860800" cy="2679430"/>
          </a:xfrm>
          <a:prstGeom prst="rect">
            <a:avLst/>
          </a:prstGeom>
        </p:spPr>
      </p:pic>
      <p:pic>
        <p:nvPicPr>
          <p:cNvPr id="8" name="Picture 7" descr="A cartoon of a house with flowers and a fence&#10;&#10;Description automatically generated">
            <a:extLst>
              <a:ext uri="{FF2B5EF4-FFF2-40B4-BE49-F238E27FC236}">
                <a16:creationId xmlns:a16="http://schemas.microsoft.com/office/drawing/2014/main" id="{B8C03827-750F-9FEA-3B0E-789D5F2DE8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244" y="2236493"/>
            <a:ext cx="3860800" cy="26794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5C062D-3A92-CDF9-FED1-49A14729CB8A}"/>
              </a:ext>
            </a:extLst>
          </p:cNvPr>
          <p:cNvSpPr txBox="1"/>
          <p:nvPr/>
        </p:nvSpPr>
        <p:spPr>
          <a:xfrm>
            <a:off x="386080" y="565388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OpenCV</a:t>
            </a:r>
          </a:p>
        </p:txBody>
      </p:sp>
    </p:spTree>
    <p:extLst>
      <p:ext uri="{BB962C8B-B14F-4D97-AF65-F5344CB8AC3E}">
        <p14:creationId xmlns:p14="http://schemas.microsoft.com/office/powerpoint/2010/main" val="1853839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588823E-42A8-C60A-AF62-069C3972DAED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Simple</a:t>
            </a:r>
          </a:p>
        </p:txBody>
      </p:sp>
      <p:pic>
        <p:nvPicPr>
          <p:cNvPr id="4" name="Picture 3" descr="A video game screen with a house and flowers&#10;&#10;Description automatically generated">
            <a:extLst>
              <a:ext uri="{FF2B5EF4-FFF2-40B4-BE49-F238E27FC236}">
                <a16:creationId xmlns:a16="http://schemas.microsoft.com/office/drawing/2014/main" id="{0CCA990D-5C17-759E-2CAE-F3BDF00B4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" y="2236493"/>
            <a:ext cx="3860800" cy="2679430"/>
          </a:xfrm>
          <a:prstGeom prst="rect">
            <a:avLst/>
          </a:prstGeom>
        </p:spPr>
      </p:pic>
      <p:pic>
        <p:nvPicPr>
          <p:cNvPr id="5" name="Picture 4" descr="A white square in the middle of a black background&#10;&#10;Description automatically generated">
            <a:extLst>
              <a:ext uri="{FF2B5EF4-FFF2-40B4-BE49-F238E27FC236}">
                <a16:creationId xmlns:a16="http://schemas.microsoft.com/office/drawing/2014/main" id="{AE3D3144-AAAF-1C82-756B-490CB943C7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309" y="2236492"/>
            <a:ext cx="3860797" cy="2679429"/>
          </a:xfrm>
          <a:prstGeom prst="rect">
            <a:avLst/>
          </a:prstGeom>
        </p:spPr>
      </p:pic>
      <p:pic>
        <p:nvPicPr>
          <p:cNvPr id="9" name="Picture 8" descr="A video game screen capture&#10;&#10;Description automatically generated">
            <a:extLst>
              <a:ext uri="{FF2B5EF4-FFF2-40B4-BE49-F238E27FC236}">
                <a16:creationId xmlns:a16="http://schemas.microsoft.com/office/drawing/2014/main" id="{9DE94B27-AB2A-FE83-345C-1BFE70F956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335" y="2236492"/>
            <a:ext cx="3860796" cy="26794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359AF6-5B3C-05E3-E673-65FD1C42CE8C}"/>
              </a:ext>
            </a:extLst>
          </p:cNvPr>
          <p:cNvSpPr txBox="1"/>
          <p:nvPr/>
        </p:nvSpPr>
        <p:spPr>
          <a:xfrm>
            <a:off x="386080" y="565388"/>
            <a:ext cx="1737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Inpaint Anything</a:t>
            </a:r>
          </a:p>
        </p:txBody>
      </p:sp>
    </p:spTree>
    <p:extLst>
      <p:ext uri="{BB962C8B-B14F-4D97-AF65-F5344CB8AC3E}">
        <p14:creationId xmlns:p14="http://schemas.microsoft.com/office/powerpoint/2010/main" val="275421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588823E-42A8-C60A-AF62-069C3972DAED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Intermediate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5C062D-3A92-CDF9-FED1-49A14729CB8A}"/>
              </a:ext>
            </a:extLst>
          </p:cNvPr>
          <p:cNvSpPr txBox="1"/>
          <p:nvPr/>
        </p:nvSpPr>
        <p:spPr>
          <a:xfrm>
            <a:off x="386080" y="565388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OpenCV</a:t>
            </a:r>
          </a:p>
        </p:txBody>
      </p:sp>
      <p:pic>
        <p:nvPicPr>
          <p:cNvPr id="10" name="Picture 9" descr="A person looking to the side&#10;&#10;Description automatically generated">
            <a:extLst>
              <a:ext uri="{FF2B5EF4-FFF2-40B4-BE49-F238E27FC236}">
                <a16:creationId xmlns:a16="http://schemas.microsoft.com/office/drawing/2014/main" id="{C219DB07-BD83-C735-336F-43C4044C7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349" y="2035892"/>
            <a:ext cx="3752850" cy="2628900"/>
          </a:xfrm>
          <a:prstGeom prst="rect">
            <a:avLst/>
          </a:prstGeom>
        </p:spPr>
      </p:pic>
      <p:pic>
        <p:nvPicPr>
          <p:cNvPr id="12" name="Picture 11" descr="A white silhouette of a person&#10;&#10;Description automatically generated">
            <a:extLst>
              <a:ext uri="{FF2B5EF4-FFF2-40B4-BE49-F238E27FC236}">
                <a16:creationId xmlns:a16="http://schemas.microsoft.com/office/drawing/2014/main" id="{FB3D656B-A537-6E36-5FBC-BA7DB864FD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161" y="2035892"/>
            <a:ext cx="3752850" cy="2628900"/>
          </a:xfrm>
          <a:prstGeom prst="rect">
            <a:avLst/>
          </a:prstGeom>
        </p:spPr>
      </p:pic>
      <p:pic>
        <p:nvPicPr>
          <p:cNvPr id="14" name="Picture 13" descr="A person holding a pink feather&#10;&#10;Description automatically generated">
            <a:extLst>
              <a:ext uri="{FF2B5EF4-FFF2-40B4-BE49-F238E27FC236}">
                <a16:creationId xmlns:a16="http://schemas.microsoft.com/office/drawing/2014/main" id="{74E493F9-E108-0516-6FEB-D579B6FD85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11" y="2035892"/>
            <a:ext cx="37528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21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588823E-42A8-C60A-AF62-069C3972DAED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Complex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5C062D-3A92-CDF9-FED1-49A14729CB8A}"/>
              </a:ext>
            </a:extLst>
          </p:cNvPr>
          <p:cNvSpPr txBox="1"/>
          <p:nvPr/>
        </p:nvSpPr>
        <p:spPr>
          <a:xfrm>
            <a:off x="386080" y="565388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OpenCV</a:t>
            </a:r>
          </a:p>
        </p:txBody>
      </p:sp>
      <p:pic>
        <p:nvPicPr>
          <p:cNvPr id="4" name="Picture 3" descr="A person standing on a bridge&#10;&#10;Description automatically generated">
            <a:extLst>
              <a:ext uri="{FF2B5EF4-FFF2-40B4-BE49-F238E27FC236}">
                <a16:creationId xmlns:a16="http://schemas.microsoft.com/office/drawing/2014/main" id="{BC7087C9-FE4F-0570-98EA-3C10B77C5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10" y="2035890"/>
            <a:ext cx="3786456" cy="2526277"/>
          </a:xfrm>
          <a:prstGeom prst="rect">
            <a:avLst/>
          </a:prstGeom>
        </p:spPr>
      </p:pic>
      <p:pic>
        <p:nvPicPr>
          <p:cNvPr id="6" name="Picture 5" descr="A black and white square with a white square in the middle&#10;&#10;Description automatically generated">
            <a:extLst>
              <a:ext uri="{FF2B5EF4-FFF2-40B4-BE49-F238E27FC236}">
                <a16:creationId xmlns:a16="http://schemas.microsoft.com/office/drawing/2014/main" id="{1868B050-2E67-9111-FB45-3F9EB67435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772" y="2035890"/>
            <a:ext cx="3786456" cy="2526276"/>
          </a:xfrm>
          <a:prstGeom prst="rect">
            <a:avLst/>
          </a:prstGeom>
        </p:spPr>
      </p:pic>
      <p:pic>
        <p:nvPicPr>
          <p:cNvPr id="8" name="Picture 7" descr="A red bridge with a city in the background&#10;&#10;Description automatically generated">
            <a:extLst>
              <a:ext uri="{FF2B5EF4-FFF2-40B4-BE49-F238E27FC236}">
                <a16:creationId xmlns:a16="http://schemas.microsoft.com/office/drawing/2014/main" id="{6ABD974F-35DE-67AD-D623-4F042E111D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435" y="2035891"/>
            <a:ext cx="3786454" cy="252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722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588823E-42A8-C60A-AF62-069C3972DAED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Complex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359AF6-5B3C-05E3-E673-65FD1C42CE8C}"/>
              </a:ext>
            </a:extLst>
          </p:cNvPr>
          <p:cNvSpPr txBox="1"/>
          <p:nvPr/>
        </p:nvSpPr>
        <p:spPr>
          <a:xfrm>
            <a:off x="386080" y="565388"/>
            <a:ext cx="1737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Inpaint Anything</a:t>
            </a:r>
          </a:p>
        </p:txBody>
      </p:sp>
      <p:pic>
        <p:nvPicPr>
          <p:cNvPr id="5" name="Picture 4" descr="A person standing on a bridge&#10;&#10;Description automatically generated">
            <a:extLst>
              <a:ext uri="{FF2B5EF4-FFF2-40B4-BE49-F238E27FC236}">
                <a16:creationId xmlns:a16="http://schemas.microsoft.com/office/drawing/2014/main" id="{BC2F7AF1-52CB-1392-F4B1-D2D90B2B31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10" y="2035890"/>
            <a:ext cx="3786456" cy="2526277"/>
          </a:xfrm>
          <a:prstGeom prst="rect">
            <a:avLst/>
          </a:prstGeom>
        </p:spPr>
      </p:pic>
      <p:pic>
        <p:nvPicPr>
          <p:cNvPr id="12" name="Picture 11" descr="A white and black screen&#10;&#10;Description automatically generated with medium confidence">
            <a:extLst>
              <a:ext uri="{FF2B5EF4-FFF2-40B4-BE49-F238E27FC236}">
                <a16:creationId xmlns:a16="http://schemas.microsoft.com/office/drawing/2014/main" id="{18E74A67-5D1C-B276-9CD6-0B8E01F440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772" y="2035890"/>
            <a:ext cx="3786456" cy="2526276"/>
          </a:xfrm>
          <a:prstGeom prst="rect">
            <a:avLst/>
          </a:prstGeom>
        </p:spPr>
      </p:pic>
      <p:pic>
        <p:nvPicPr>
          <p:cNvPr id="15" name="Picture 14" descr="A bridge with a city in the background&#10;&#10;Description automatically generated">
            <a:extLst>
              <a:ext uri="{FF2B5EF4-FFF2-40B4-BE49-F238E27FC236}">
                <a16:creationId xmlns:a16="http://schemas.microsoft.com/office/drawing/2014/main" id="{34F892A0-3D16-EEFE-F573-BD5CC9EE48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433" y="2035889"/>
            <a:ext cx="3786457" cy="252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255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CAC0A9A-9F29-CC84-940B-AA1841CA603D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Filter</a:t>
            </a:r>
          </a:p>
        </p:txBody>
      </p:sp>
      <p:pic>
        <p:nvPicPr>
          <p:cNvPr id="4" name="Picture 3" descr="A sunset over a beach&#10;&#10;Description automatically generated">
            <a:extLst>
              <a:ext uri="{FF2B5EF4-FFF2-40B4-BE49-F238E27FC236}">
                <a16:creationId xmlns:a16="http://schemas.microsoft.com/office/drawing/2014/main" id="{6989878C-163D-2DD0-073A-CFA0A4E81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471" y="1748128"/>
            <a:ext cx="2459647" cy="1844736"/>
          </a:xfrm>
          <a:prstGeom prst="rect">
            <a:avLst/>
          </a:prstGeom>
        </p:spPr>
      </p:pic>
      <p:pic>
        <p:nvPicPr>
          <p:cNvPr id="6" name="Picture 5" descr="A mountain with trees and moon&#10;&#10;Description automatically generated">
            <a:extLst>
              <a:ext uri="{FF2B5EF4-FFF2-40B4-BE49-F238E27FC236}">
                <a16:creationId xmlns:a16="http://schemas.microsoft.com/office/drawing/2014/main" id="{C25B424D-607D-9BAD-E2E0-FCDFD149BE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312" y="1726910"/>
            <a:ext cx="2459647" cy="1770946"/>
          </a:xfrm>
          <a:prstGeom prst="rect">
            <a:avLst/>
          </a:prstGeom>
        </p:spPr>
      </p:pic>
      <p:pic>
        <p:nvPicPr>
          <p:cNvPr id="8" name="Picture 7" descr="A lake surrounded by mountains&#10;&#10;Description automatically generated">
            <a:extLst>
              <a:ext uri="{FF2B5EF4-FFF2-40B4-BE49-F238E27FC236}">
                <a16:creationId xmlns:a16="http://schemas.microsoft.com/office/drawing/2014/main" id="{27BE7263-C704-FE21-0B71-C1563A9D61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093" y="1726910"/>
            <a:ext cx="2838451" cy="1892451"/>
          </a:xfrm>
          <a:prstGeom prst="rect">
            <a:avLst/>
          </a:prstGeom>
        </p:spPr>
      </p:pic>
      <p:pic>
        <p:nvPicPr>
          <p:cNvPr id="10" name="Picture 9" descr="A mountain with snow on it&#10;&#10;Description automatically generated">
            <a:extLst>
              <a:ext uri="{FF2B5EF4-FFF2-40B4-BE49-F238E27FC236}">
                <a16:creationId xmlns:a16="http://schemas.microsoft.com/office/drawing/2014/main" id="{2E8237FE-82DC-E771-F3B5-2A9D1A814A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265" y="4608574"/>
            <a:ext cx="2700978" cy="124245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A1239C7-E983-1DD9-E695-509054A3B7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9471" y="2673136"/>
            <a:ext cx="2311820" cy="2311820"/>
          </a:xfrm>
          <a:prstGeom prst="rect">
            <a:avLst/>
          </a:prstGeom>
        </p:spPr>
      </p:pic>
      <p:pic>
        <p:nvPicPr>
          <p:cNvPr id="14" name="Picture 13" descr="A lake with trees and grass&#10;&#10;Description automatically generated">
            <a:extLst>
              <a:ext uri="{FF2B5EF4-FFF2-40B4-BE49-F238E27FC236}">
                <a16:creationId xmlns:a16="http://schemas.microsoft.com/office/drawing/2014/main" id="{C19EB70A-7DA0-1877-B4A2-256B7ECDC3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729" y="4323619"/>
            <a:ext cx="2784964" cy="1662906"/>
          </a:xfrm>
          <a:prstGeom prst="rect">
            <a:avLst/>
          </a:prstGeom>
        </p:spPr>
      </p:pic>
      <p:pic>
        <p:nvPicPr>
          <p:cNvPr id="16" name="Picture 15" descr="A lion lying in the grass&#10;&#10;Description automatically generated">
            <a:extLst>
              <a:ext uri="{FF2B5EF4-FFF2-40B4-BE49-F238E27FC236}">
                <a16:creationId xmlns:a16="http://schemas.microsoft.com/office/drawing/2014/main" id="{F5F923EB-2B53-A957-4C2C-6224D8953E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045" y="4398346"/>
            <a:ext cx="2286183" cy="15134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61DCDA-8B5D-B1A9-76DB-06E0ECFB81E9}"/>
              </a:ext>
            </a:extLst>
          </p:cNvPr>
          <p:cNvSpPr txBox="1"/>
          <p:nvPr/>
        </p:nvSpPr>
        <p:spPr>
          <a:xfrm flipH="1">
            <a:off x="3548324" y="3644380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JPEG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7AF4C2-D9A0-63AE-4101-B67F7283B9C7}"/>
              </a:ext>
            </a:extLst>
          </p:cNvPr>
          <p:cNvSpPr txBox="1"/>
          <p:nvPr/>
        </p:nvSpPr>
        <p:spPr>
          <a:xfrm flipH="1">
            <a:off x="6607759" y="3644380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BMP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57C7D8-6277-9071-DBEC-50F4E3F5CD2F}"/>
              </a:ext>
            </a:extLst>
          </p:cNvPr>
          <p:cNvSpPr txBox="1"/>
          <p:nvPr/>
        </p:nvSpPr>
        <p:spPr>
          <a:xfrm flipH="1">
            <a:off x="9480141" y="3600399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GIFF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2AA78E-78E8-3196-B308-6F80577A71A8}"/>
              </a:ext>
            </a:extLst>
          </p:cNvPr>
          <p:cNvSpPr txBox="1"/>
          <p:nvPr/>
        </p:nvSpPr>
        <p:spPr>
          <a:xfrm flipH="1">
            <a:off x="594387" y="485472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SVG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FA6CD8-199B-2186-22F5-826D274FA184}"/>
              </a:ext>
            </a:extLst>
          </p:cNvPr>
          <p:cNvSpPr txBox="1"/>
          <p:nvPr/>
        </p:nvSpPr>
        <p:spPr>
          <a:xfrm flipH="1">
            <a:off x="3600217" y="6111766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TIFF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B58C74-CA77-72A8-CC78-E62B04673370}"/>
              </a:ext>
            </a:extLst>
          </p:cNvPr>
          <p:cNvSpPr txBox="1"/>
          <p:nvPr/>
        </p:nvSpPr>
        <p:spPr>
          <a:xfrm flipH="1">
            <a:off x="6607760" y="605772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PNG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7D552B-2713-B22D-FAF6-A42B88131C06}"/>
              </a:ext>
            </a:extLst>
          </p:cNvPr>
          <p:cNvSpPr txBox="1"/>
          <p:nvPr/>
        </p:nvSpPr>
        <p:spPr>
          <a:xfrm flipH="1">
            <a:off x="9480142" y="6036740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WEBP</a:t>
            </a:r>
          </a:p>
        </p:txBody>
      </p:sp>
    </p:spTree>
    <p:extLst>
      <p:ext uri="{BB962C8B-B14F-4D97-AF65-F5344CB8AC3E}">
        <p14:creationId xmlns:p14="http://schemas.microsoft.com/office/powerpoint/2010/main" val="800329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35A3EB-AC02-D231-3370-D30CC316D067}"/>
              </a:ext>
            </a:extLst>
          </p:cNvPr>
          <p:cNvSpPr/>
          <p:nvPr/>
        </p:nvSpPr>
        <p:spPr>
          <a:xfrm>
            <a:off x="540774" y="855406"/>
            <a:ext cx="1789472" cy="79641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Inpaint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3E8652C-5A9B-1A9B-0884-8F39803E3D07}"/>
              </a:ext>
            </a:extLst>
          </p:cNvPr>
          <p:cNvSpPr/>
          <p:nvPr/>
        </p:nvSpPr>
        <p:spPr>
          <a:xfrm>
            <a:off x="5039913" y="855406"/>
            <a:ext cx="1789472" cy="79641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Filter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28A3A6-7150-DCDF-2F13-4700B6468F73}"/>
              </a:ext>
            </a:extLst>
          </p:cNvPr>
          <p:cNvSpPr/>
          <p:nvPr/>
        </p:nvSpPr>
        <p:spPr>
          <a:xfrm>
            <a:off x="8468374" y="857361"/>
            <a:ext cx="1789472" cy="79641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OCR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8CA06C8-78F1-8C79-0F51-83F9F511B2D4}"/>
              </a:ext>
            </a:extLst>
          </p:cNvPr>
          <p:cNvSpPr/>
          <p:nvPr/>
        </p:nvSpPr>
        <p:spPr>
          <a:xfrm>
            <a:off x="1435510" y="2067733"/>
            <a:ext cx="1238865" cy="51127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Thu thập dữ liệu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A500945-A070-E7F6-7D93-0F48058671D5}"/>
              </a:ext>
            </a:extLst>
          </p:cNvPr>
          <p:cNvSpPr/>
          <p:nvPr/>
        </p:nvSpPr>
        <p:spPr>
          <a:xfrm>
            <a:off x="5890730" y="2300749"/>
            <a:ext cx="1238865" cy="51127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Pilgram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054EE8E-289B-1A82-1A25-4D3B2D325F00}"/>
              </a:ext>
            </a:extLst>
          </p:cNvPr>
          <p:cNvSpPr/>
          <p:nvPr/>
        </p:nvSpPr>
        <p:spPr>
          <a:xfrm>
            <a:off x="9774588" y="2086396"/>
            <a:ext cx="1238865" cy="51127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Tesseract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C9D8C4E-D8A6-846C-33EA-EF496BAD677B}"/>
              </a:ext>
            </a:extLst>
          </p:cNvPr>
          <p:cNvSpPr/>
          <p:nvPr/>
        </p:nvSpPr>
        <p:spPr>
          <a:xfrm>
            <a:off x="9774589" y="2764822"/>
            <a:ext cx="1238865" cy="51127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VietOCR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4B34DC4C-C18B-718A-F8BC-3BBC5A8593EC}"/>
              </a:ext>
            </a:extLst>
          </p:cNvPr>
          <p:cNvSpPr/>
          <p:nvPr/>
        </p:nvSpPr>
        <p:spPr>
          <a:xfrm>
            <a:off x="9306674" y="2182752"/>
            <a:ext cx="304800" cy="97535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BC9432C-0956-1DE1-AB32-FB4EEB3A8725}"/>
              </a:ext>
            </a:extLst>
          </p:cNvPr>
          <p:cNvSpPr/>
          <p:nvPr/>
        </p:nvSpPr>
        <p:spPr>
          <a:xfrm>
            <a:off x="9774587" y="3630060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Batch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6CFE2DB-65FE-05BF-17AC-411190C90D71}"/>
              </a:ext>
            </a:extLst>
          </p:cNvPr>
          <p:cNvSpPr/>
          <p:nvPr/>
        </p:nvSpPr>
        <p:spPr>
          <a:xfrm>
            <a:off x="9774588" y="4308486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Area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26BD54D5-B128-DF89-1A0F-2BC355FCAA24}"/>
              </a:ext>
            </a:extLst>
          </p:cNvPr>
          <p:cNvSpPr/>
          <p:nvPr/>
        </p:nvSpPr>
        <p:spPr>
          <a:xfrm>
            <a:off x="9306673" y="3726416"/>
            <a:ext cx="304800" cy="97535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6BDD223-746E-9E28-F832-26B9515C6E37}"/>
              </a:ext>
            </a:extLst>
          </p:cNvPr>
          <p:cNvSpPr/>
          <p:nvPr/>
        </p:nvSpPr>
        <p:spPr>
          <a:xfrm>
            <a:off x="1823440" y="4141338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Point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60BCD7C-C71D-7D35-FD32-2FC4BAA6E747}"/>
              </a:ext>
            </a:extLst>
          </p:cNvPr>
          <p:cNvSpPr/>
          <p:nvPr/>
        </p:nvSpPr>
        <p:spPr>
          <a:xfrm>
            <a:off x="1823441" y="4819764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Shape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0F29D9A0-921D-559C-B7CB-9BDE44193C0D}"/>
              </a:ext>
            </a:extLst>
          </p:cNvPr>
          <p:cNvSpPr/>
          <p:nvPr/>
        </p:nvSpPr>
        <p:spPr>
          <a:xfrm>
            <a:off x="1355526" y="4237694"/>
            <a:ext cx="304800" cy="97535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27721BC-8C6B-0DE5-C856-9B6DE1F138E8}"/>
              </a:ext>
            </a:extLst>
          </p:cNvPr>
          <p:cNvSpPr/>
          <p:nvPr/>
        </p:nvSpPr>
        <p:spPr>
          <a:xfrm>
            <a:off x="3753117" y="4652616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Polyline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AC73C86-B917-78FB-963C-6BD15545805F}"/>
              </a:ext>
            </a:extLst>
          </p:cNvPr>
          <p:cNvSpPr/>
          <p:nvPr/>
        </p:nvSpPr>
        <p:spPr>
          <a:xfrm>
            <a:off x="3753118" y="5331042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Rectangle</a:t>
            </a: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678852B9-4CB7-E0D7-8491-BA79A50DF85F}"/>
              </a:ext>
            </a:extLst>
          </p:cNvPr>
          <p:cNvSpPr/>
          <p:nvPr/>
        </p:nvSpPr>
        <p:spPr>
          <a:xfrm>
            <a:off x="3285202" y="4748971"/>
            <a:ext cx="320183" cy="1620357"/>
          </a:xfrm>
          <a:prstGeom prst="leftBrace">
            <a:avLst>
              <a:gd name="adj1" fmla="val 8333"/>
              <a:gd name="adj2" fmla="val 274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C4E63994-1177-2848-B080-36E18E347CB6}"/>
              </a:ext>
            </a:extLst>
          </p:cNvPr>
          <p:cNvSpPr/>
          <p:nvPr/>
        </p:nvSpPr>
        <p:spPr>
          <a:xfrm>
            <a:off x="3753117" y="5979971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Elip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24BFEF4-9C9D-8F71-B7E6-DAFCB669D84F}"/>
              </a:ext>
            </a:extLst>
          </p:cNvPr>
          <p:cNvSpPr/>
          <p:nvPr/>
        </p:nvSpPr>
        <p:spPr>
          <a:xfrm>
            <a:off x="5890729" y="3639888"/>
            <a:ext cx="1238865" cy="51127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Batch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9C87959-C397-4464-A1F3-1AD16C46F5D3}"/>
              </a:ext>
            </a:extLst>
          </p:cNvPr>
          <p:cNvGrpSpPr/>
          <p:nvPr/>
        </p:nvGrpSpPr>
        <p:grpSpPr>
          <a:xfrm>
            <a:off x="873075" y="1873273"/>
            <a:ext cx="388895" cy="2821859"/>
            <a:chOff x="784585" y="1588138"/>
            <a:chExt cx="388895" cy="2821859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3AAA14-5C1A-4A5A-5308-2AA052454717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3" y="2064580"/>
              <a:ext cx="38789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8D83457-C151-BD66-DB1F-03046BCF87AF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2" y="4392939"/>
              <a:ext cx="3878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314C830-4F6D-3B9B-10B3-37089CDB12BC}"/>
                </a:ext>
              </a:extLst>
            </p:cNvPr>
            <p:cNvCxnSpPr>
              <a:cxnSpLocks/>
            </p:cNvCxnSpPr>
            <p:nvPr/>
          </p:nvCxnSpPr>
          <p:spPr>
            <a:xfrm>
              <a:off x="784585" y="1588138"/>
              <a:ext cx="0" cy="28218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189566F-F909-F2AC-45A3-55D2F0CC2142}"/>
              </a:ext>
            </a:extLst>
          </p:cNvPr>
          <p:cNvGrpSpPr/>
          <p:nvPr/>
        </p:nvGrpSpPr>
        <p:grpSpPr>
          <a:xfrm>
            <a:off x="5412656" y="1956619"/>
            <a:ext cx="388895" cy="2134346"/>
            <a:chOff x="784585" y="2275651"/>
            <a:chExt cx="388895" cy="2134346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BAF615C7-C00E-1EA2-8096-552E42A1AA5A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3" y="2939654"/>
              <a:ext cx="38789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992F9363-4450-C8E3-8248-04085213EF0B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2" y="4392939"/>
              <a:ext cx="3878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F2FBE4-8D84-AEAF-5D57-FFDFBB1E37F4}"/>
                </a:ext>
              </a:extLst>
            </p:cNvPr>
            <p:cNvCxnSpPr>
              <a:cxnSpLocks/>
            </p:cNvCxnSpPr>
            <p:nvPr/>
          </p:nvCxnSpPr>
          <p:spPr>
            <a:xfrm>
              <a:off x="784585" y="2275651"/>
              <a:ext cx="0" cy="21343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0A7735A-33AF-B5DF-73EC-2DA119CF0524}"/>
              </a:ext>
            </a:extLst>
          </p:cNvPr>
          <p:cNvGrpSpPr/>
          <p:nvPr/>
        </p:nvGrpSpPr>
        <p:grpSpPr>
          <a:xfrm>
            <a:off x="8846395" y="1956619"/>
            <a:ext cx="388895" cy="2286966"/>
            <a:chOff x="784585" y="2123031"/>
            <a:chExt cx="388895" cy="2286966"/>
          </a:xfrm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2BB5649-E28B-FAD1-1E66-5D083F8A8CFF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3" y="2841334"/>
              <a:ext cx="38789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9812E705-29C6-CF4E-7ABD-CD015D40905A}"/>
                </a:ext>
              </a:extLst>
            </p:cNvPr>
            <p:cNvCxnSpPr>
              <a:cxnSpLocks/>
            </p:cNvCxnSpPr>
            <p:nvPr/>
          </p:nvCxnSpPr>
          <p:spPr>
            <a:xfrm>
              <a:off x="785582" y="4392939"/>
              <a:ext cx="3878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4880BEF-8100-11B4-6F02-6825C8E15D5A}"/>
                </a:ext>
              </a:extLst>
            </p:cNvPr>
            <p:cNvCxnSpPr>
              <a:cxnSpLocks/>
            </p:cNvCxnSpPr>
            <p:nvPr/>
          </p:nvCxnSpPr>
          <p:spPr>
            <a:xfrm>
              <a:off x="784585" y="2123031"/>
              <a:ext cx="0" cy="22869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B467696-F1D1-4CB0-43C3-B6B76FF5BE4D}"/>
              </a:ext>
            </a:extLst>
          </p:cNvPr>
          <p:cNvSpPr/>
          <p:nvPr/>
        </p:nvSpPr>
        <p:spPr>
          <a:xfrm>
            <a:off x="4159045" y="98322"/>
            <a:ext cx="3608439" cy="681381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Các bước triển khai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30E955D-033C-8321-30E1-1E1AB3945BDD}"/>
              </a:ext>
            </a:extLst>
          </p:cNvPr>
          <p:cNvSpPr/>
          <p:nvPr/>
        </p:nvSpPr>
        <p:spPr>
          <a:xfrm>
            <a:off x="3369619" y="1527481"/>
            <a:ext cx="1238865" cy="23137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Text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8D5BCFA-E1AD-DEE0-F66C-4D973FFEC84C}"/>
              </a:ext>
            </a:extLst>
          </p:cNvPr>
          <p:cNvSpPr/>
          <p:nvPr/>
        </p:nvSpPr>
        <p:spPr>
          <a:xfrm>
            <a:off x="3369619" y="1896507"/>
            <a:ext cx="1238865" cy="23137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Object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A9052B48-5724-DF28-D92E-DAEB633CAD0E}"/>
              </a:ext>
            </a:extLst>
          </p:cNvPr>
          <p:cNvSpPr/>
          <p:nvPr/>
        </p:nvSpPr>
        <p:spPr>
          <a:xfrm>
            <a:off x="2785304" y="1861477"/>
            <a:ext cx="227247" cy="97535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D02DDF4-FA2C-C238-B61F-89F04658766D}"/>
              </a:ext>
            </a:extLst>
          </p:cNvPr>
          <p:cNvSpPr/>
          <p:nvPr/>
        </p:nvSpPr>
        <p:spPr>
          <a:xfrm>
            <a:off x="3369619" y="2560332"/>
            <a:ext cx="1238865" cy="23137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Đơn giản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2B8584F-4C53-43D8-042B-BCEF6AAB710E}"/>
              </a:ext>
            </a:extLst>
          </p:cNvPr>
          <p:cNvSpPr/>
          <p:nvPr/>
        </p:nvSpPr>
        <p:spPr>
          <a:xfrm>
            <a:off x="3369619" y="2929358"/>
            <a:ext cx="1238865" cy="23137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Trung bình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F58B6AA-217D-6A30-08C5-3A21EEE43B55}"/>
              </a:ext>
            </a:extLst>
          </p:cNvPr>
          <p:cNvSpPr/>
          <p:nvPr/>
        </p:nvSpPr>
        <p:spPr>
          <a:xfrm>
            <a:off x="3369619" y="3281530"/>
            <a:ext cx="1238865" cy="23137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Phức tạp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FEA2473C-594A-3F60-3C01-6B283EDBB1F7}"/>
              </a:ext>
            </a:extLst>
          </p:cNvPr>
          <p:cNvSpPr/>
          <p:nvPr/>
        </p:nvSpPr>
        <p:spPr>
          <a:xfrm>
            <a:off x="3089256" y="2579011"/>
            <a:ext cx="230224" cy="975356"/>
          </a:xfrm>
          <a:prstGeom prst="leftBrace">
            <a:avLst>
              <a:gd name="adj1" fmla="val 8333"/>
              <a:gd name="adj2" fmla="val 2734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90206D0A-FA8B-B382-CBB0-8E4CBAB564B6}"/>
              </a:ext>
            </a:extLst>
          </p:cNvPr>
          <p:cNvSpPr/>
          <p:nvPr/>
        </p:nvSpPr>
        <p:spPr>
          <a:xfrm>
            <a:off x="3091483" y="1576199"/>
            <a:ext cx="225770" cy="491534"/>
          </a:xfrm>
          <a:prstGeom prst="leftBrace">
            <a:avLst>
              <a:gd name="adj1" fmla="val 8333"/>
              <a:gd name="adj2" fmla="val 5991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416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CAC0A9A-9F29-CC84-940B-AA1841CA603D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Filter</a:t>
            </a:r>
          </a:p>
        </p:txBody>
      </p:sp>
      <p:pic>
        <p:nvPicPr>
          <p:cNvPr id="4" name="Picture 3" descr="A sunset over a beach&#10;&#10;Description automatically generated">
            <a:extLst>
              <a:ext uri="{FF2B5EF4-FFF2-40B4-BE49-F238E27FC236}">
                <a16:creationId xmlns:a16="http://schemas.microsoft.com/office/drawing/2014/main" id="{6989878C-163D-2DD0-073A-CFA0A4E81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471" y="1748128"/>
            <a:ext cx="2459647" cy="1844736"/>
          </a:xfrm>
          <a:prstGeom prst="rect">
            <a:avLst/>
          </a:prstGeom>
        </p:spPr>
      </p:pic>
      <p:pic>
        <p:nvPicPr>
          <p:cNvPr id="6" name="Picture 5" descr="A mountain with trees and moon&#10;&#10;Description automatically generated">
            <a:extLst>
              <a:ext uri="{FF2B5EF4-FFF2-40B4-BE49-F238E27FC236}">
                <a16:creationId xmlns:a16="http://schemas.microsoft.com/office/drawing/2014/main" id="{C25B424D-607D-9BAD-E2E0-FCDFD149BE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312" y="1726910"/>
            <a:ext cx="2459647" cy="1770946"/>
          </a:xfrm>
          <a:prstGeom prst="rect">
            <a:avLst/>
          </a:prstGeom>
        </p:spPr>
      </p:pic>
      <p:pic>
        <p:nvPicPr>
          <p:cNvPr id="8" name="Picture 7" descr="A lake surrounded by mountains&#10;&#10;Description automatically generated">
            <a:extLst>
              <a:ext uri="{FF2B5EF4-FFF2-40B4-BE49-F238E27FC236}">
                <a16:creationId xmlns:a16="http://schemas.microsoft.com/office/drawing/2014/main" id="{27BE7263-C704-FE21-0B71-C1563A9D61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093" y="1726910"/>
            <a:ext cx="2838451" cy="1892451"/>
          </a:xfrm>
          <a:prstGeom prst="rect">
            <a:avLst/>
          </a:prstGeom>
        </p:spPr>
      </p:pic>
      <p:pic>
        <p:nvPicPr>
          <p:cNvPr id="10" name="Picture 9" descr="A mountain with snow on it&#10;&#10;Description automatically generated">
            <a:extLst>
              <a:ext uri="{FF2B5EF4-FFF2-40B4-BE49-F238E27FC236}">
                <a16:creationId xmlns:a16="http://schemas.microsoft.com/office/drawing/2014/main" id="{2E8237FE-82DC-E771-F3B5-2A9D1A814A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265" y="4608574"/>
            <a:ext cx="2700978" cy="124245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A1239C7-E983-1DD9-E695-509054A3B7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9471" y="2673136"/>
            <a:ext cx="2311820" cy="2311820"/>
          </a:xfrm>
          <a:prstGeom prst="rect">
            <a:avLst/>
          </a:prstGeom>
        </p:spPr>
      </p:pic>
      <p:pic>
        <p:nvPicPr>
          <p:cNvPr id="14" name="Picture 13" descr="A lake with trees and grass&#10;&#10;Description automatically generated">
            <a:extLst>
              <a:ext uri="{FF2B5EF4-FFF2-40B4-BE49-F238E27FC236}">
                <a16:creationId xmlns:a16="http://schemas.microsoft.com/office/drawing/2014/main" id="{C19EB70A-7DA0-1877-B4A2-256B7ECDC3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729" y="4323619"/>
            <a:ext cx="2784964" cy="1662906"/>
          </a:xfrm>
          <a:prstGeom prst="rect">
            <a:avLst/>
          </a:prstGeom>
        </p:spPr>
      </p:pic>
      <p:pic>
        <p:nvPicPr>
          <p:cNvPr id="16" name="Picture 15" descr="A lion lying in the grass&#10;&#10;Description automatically generated">
            <a:extLst>
              <a:ext uri="{FF2B5EF4-FFF2-40B4-BE49-F238E27FC236}">
                <a16:creationId xmlns:a16="http://schemas.microsoft.com/office/drawing/2014/main" id="{F5F923EB-2B53-A957-4C2C-6224D8953E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045" y="4398346"/>
            <a:ext cx="2286183" cy="15134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61DCDA-8B5D-B1A9-76DB-06E0ECFB81E9}"/>
              </a:ext>
            </a:extLst>
          </p:cNvPr>
          <p:cNvSpPr txBox="1"/>
          <p:nvPr/>
        </p:nvSpPr>
        <p:spPr>
          <a:xfrm flipH="1">
            <a:off x="3548324" y="3644380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JPEG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7AF4C2-D9A0-63AE-4101-B67F7283B9C7}"/>
              </a:ext>
            </a:extLst>
          </p:cNvPr>
          <p:cNvSpPr txBox="1"/>
          <p:nvPr/>
        </p:nvSpPr>
        <p:spPr>
          <a:xfrm flipH="1">
            <a:off x="6607759" y="3644380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BMP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57C7D8-6277-9071-DBEC-50F4E3F5CD2F}"/>
              </a:ext>
            </a:extLst>
          </p:cNvPr>
          <p:cNvSpPr txBox="1"/>
          <p:nvPr/>
        </p:nvSpPr>
        <p:spPr>
          <a:xfrm flipH="1">
            <a:off x="9480141" y="3600399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GIFF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2AA78E-78E8-3196-B308-6F80577A71A8}"/>
              </a:ext>
            </a:extLst>
          </p:cNvPr>
          <p:cNvSpPr txBox="1"/>
          <p:nvPr/>
        </p:nvSpPr>
        <p:spPr>
          <a:xfrm flipH="1">
            <a:off x="594387" y="485472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SVG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FA6CD8-199B-2186-22F5-826D274FA184}"/>
              </a:ext>
            </a:extLst>
          </p:cNvPr>
          <p:cNvSpPr txBox="1"/>
          <p:nvPr/>
        </p:nvSpPr>
        <p:spPr>
          <a:xfrm flipH="1">
            <a:off x="3600217" y="6111766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TIFF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B58C74-CA77-72A8-CC78-E62B04673370}"/>
              </a:ext>
            </a:extLst>
          </p:cNvPr>
          <p:cNvSpPr txBox="1"/>
          <p:nvPr/>
        </p:nvSpPr>
        <p:spPr>
          <a:xfrm flipH="1">
            <a:off x="6607760" y="605772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PNG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7D552B-2713-B22D-FAF6-A42B88131C06}"/>
              </a:ext>
            </a:extLst>
          </p:cNvPr>
          <p:cNvSpPr txBox="1"/>
          <p:nvPr/>
        </p:nvSpPr>
        <p:spPr>
          <a:xfrm flipH="1">
            <a:off x="9480142" y="6036740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WEBP</a:t>
            </a:r>
          </a:p>
        </p:txBody>
      </p:sp>
      <p:pic>
        <p:nvPicPr>
          <p:cNvPr id="5" name="Picture 4" descr="A sunset over a beach&#10;&#10;Description automatically generated">
            <a:extLst>
              <a:ext uri="{FF2B5EF4-FFF2-40B4-BE49-F238E27FC236}">
                <a16:creationId xmlns:a16="http://schemas.microsoft.com/office/drawing/2014/main" id="{E605D8B7-18F4-9DA5-517B-59F8A3C992D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470" y="1744311"/>
            <a:ext cx="2459647" cy="1844736"/>
          </a:xfrm>
          <a:prstGeom prst="rect">
            <a:avLst/>
          </a:prstGeom>
        </p:spPr>
      </p:pic>
      <p:pic>
        <p:nvPicPr>
          <p:cNvPr id="9" name="Picture 8" descr="A mountain landscape with trees and a moon&#10;&#10;Description automatically generated">
            <a:extLst>
              <a:ext uri="{FF2B5EF4-FFF2-40B4-BE49-F238E27FC236}">
                <a16:creationId xmlns:a16="http://schemas.microsoft.com/office/drawing/2014/main" id="{F6E9B66E-1F0E-9709-0858-446409A42F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311" y="1713689"/>
            <a:ext cx="2459648" cy="1770947"/>
          </a:xfrm>
          <a:prstGeom prst="rect">
            <a:avLst/>
          </a:prstGeom>
        </p:spPr>
      </p:pic>
      <p:pic>
        <p:nvPicPr>
          <p:cNvPr id="13" name="Picture 12" descr="A lake surrounded by mountains&#10;&#10;Description automatically generated">
            <a:extLst>
              <a:ext uri="{FF2B5EF4-FFF2-40B4-BE49-F238E27FC236}">
                <a16:creationId xmlns:a16="http://schemas.microsoft.com/office/drawing/2014/main" id="{34E917FF-3D26-DD8C-7264-EC010F6CFD0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13" y="1733751"/>
            <a:ext cx="2810010" cy="1873489"/>
          </a:xfrm>
          <a:prstGeom prst="rect">
            <a:avLst/>
          </a:prstGeom>
        </p:spPr>
      </p:pic>
      <p:pic>
        <p:nvPicPr>
          <p:cNvPr id="24" name="Picture 23" descr="A mountain with snow on top&#10;&#10;Description automatically generated">
            <a:extLst>
              <a:ext uri="{FF2B5EF4-FFF2-40B4-BE49-F238E27FC236}">
                <a16:creationId xmlns:a16="http://schemas.microsoft.com/office/drawing/2014/main" id="{9AC9E7CF-96EA-3A80-2F98-0E64D8EE7A9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4595575"/>
            <a:ext cx="2683243" cy="1234291"/>
          </a:xfrm>
          <a:prstGeom prst="rect">
            <a:avLst/>
          </a:prstGeom>
        </p:spPr>
      </p:pic>
      <p:pic>
        <p:nvPicPr>
          <p:cNvPr id="26" name="Picture 25" descr="A lake with trees and grass&#10;&#10;Description automatically generated">
            <a:extLst>
              <a:ext uri="{FF2B5EF4-FFF2-40B4-BE49-F238E27FC236}">
                <a16:creationId xmlns:a16="http://schemas.microsoft.com/office/drawing/2014/main" id="{FB81D7B4-1BF2-FB87-D8FB-E2DFC13ADC6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729" y="4317556"/>
            <a:ext cx="2784966" cy="1662907"/>
          </a:xfrm>
          <a:prstGeom prst="rect">
            <a:avLst/>
          </a:prstGeom>
        </p:spPr>
      </p:pic>
      <p:pic>
        <p:nvPicPr>
          <p:cNvPr id="28" name="Picture 27" descr="A lion lying in the grass&#10;&#10;Description automatically generated">
            <a:extLst>
              <a:ext uri="{FF2B5EF4-FFF2-40B4-BE49-F238E27FC236}">
                <a16:creationId xmlns:a16="http://schemas.microsoft.com/office/drawing/2014/main" id="{E12D665D-32BF-7C7D-5277-3520EABB281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043" y="4407524"/>
            <a:ext cx="2286183" cy="1513453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061DC2A-95F6-A4AB-3036-36B22ED29362}"/>
              </a:ext>
            </a:extLst>
          </p:cNvPr>
          <p:cNvCxnSpPr>
            <a:cxnSpLocks/>
          </p:cNvCxnSpPr>
          <p:nvPr/>
        </p:nvCxnSpPr>
        <p:spPr>
          <a:xfrm flipV="1">
            <a:off x="1116524" y="4816232"/>
            <a:ext cx="480060" cy="44631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918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unset over a beach&#10;&#10;Description automatically generated">
            <a:extLst>
              <a:ext uri="{FF2B5EF4-FFF2-40B4-BE49-F238E27FC236}">
                <a16:creationId xmlns:a16="http://schemas.microsoft.com/office/drawing/2014/main" id="{E09976CA-2185-29CE-52B5-8EB5A9E97E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033" y="1630136"/>
            <a:ext cx="3469637" cy="2602229"/>
          </a:xfrm>
          <a:prstGeom prst="rect">
            <a:avLst/>
          </a:prstGeom>
        </p:spPr>
      </p:pic>
      <p:pic>
        <p:nvPicPr>
          <p:cNvPr id="3" name="Picture 2" descr="A sunset over a beach&#10;&#10;Description automatically generated">
            <a:extLst>
              <a:ext uri="{FF2B5EF4-FFF2-40B4-BE49-F238E27FC236}">
                <a16:creationId xmlns:a16="http://schemas.microsoft.com/office/drawing/2014/main" id="{927E94A6-CE0B-E52D-EE1C-52555B843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853" y="1630137"/>
            <a:ext cx="3469635" cy="2602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8E39C6-BB07-9F62-7AC4-D9279F30A9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5033" y="4723985"/>
            <a:ext cx="7102455" cy="11659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A7FE91-2B91-35B4-4493-BAD7B508553F}"/>
              </a:ext>
            </a:extLst>
          </p:cNvPr>
          <p:cNvSpPr txBox="1"/>
          <p:nvPr/>
        </p:nvSpPr>
        <p:spPr>
          <a:xfrm flipH="1">
            <a:off x="3548856" y="423236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CD3BAC-7552-F5AA-B762-E0A0EB980CE8}"/>
              </a:ext>
            </a:extLst>
          </p:cNvPr>
          <p:cNvSpPr txBox="1"/>
          <p:nvPr/>
        </p:nvSpPr>
        <p:spPr>
          <a:xfrm flipH="1">
            <a:off x="7181675" y="421719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ouput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5F62D4-A1E7-FCEE-B1C9-AF4F942B6B7B}"/>
              </a:ext>
            </a:extLst>
          </p:cNvPr>
          <p:cNvSpPr txBox="1"/>
          <p:nvPr/>
        </p:nvSpPr>
        <p:spPr>
          <a:xfrm flipH="1">
            <a:off x="4978956" y="6012234"/>
            <a:ext cx="241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Time = 0.034s/img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2F67669-2FEA-D7B9-A772-3D56EA3BEA60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Timing Filter</a:t>
            </a:r>
          </a:p>
        </p:txBody>
      </p:sp>
    </p:spTree>
    <p:extLst>
      <p:ext uri="{BB962C8B-B14F-4D97-AF65-F5344CB8AC3E}">
        <p14:creationId xmlns:p14="http://schemas.microsoft.com/office/powerpoint/2010/main" val="3476313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643CAAA-7E76-F1BA-2824-39652611633F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DFBD8CB-4DC7-0777-0182-482D48C50E69}"/>
              </a:ext>
            </a:extLst>
          </p:cNvPr>
          <p:cNvGrpSpPr/>
          <p:nvPr/>
        </p:nvGrpSpPr>
        <p:grpSpPr>
          <a:xfrm>
            <a:off x="899683" y="1347788"/>
            <a:ext cx="10392634" cy="3784651"/>
            <a:chOff x="381000" y="1347788"/>
            <a:chExt cx="10392634" cy="3784651"/>
          </a:xfrm>
        </p:grpSpPr>
        <p:pic>
          <p:nvPicPr>
            <p:cNvPr id="1026" name="Picture 2" descr="Aesthetic Atmosphere Business Texture Ribbon Banner Background, Simple,  Beautiful, Atmosphere Background Image And Wallpaper for Free Download">
              <a:extLst>
                <a:ext uri="{FF2B5EF4-FFF2-40B4-BE49-F238E27FC236}">
                  <a16:creationId xmlns:a16="http://schemas.microsoft.com/office/drawing/2014/main" id="{4559FA76-CFBD-AE83-8F11-F3FA5EC6AA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" y="1347788"/>
              <a:ext cx="10392634" cy="3784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E570F85-C67D-A26F-A44E-B8C1C84842F0}"/>
                </a:ext>
              </a:extLst>
            </p:cNvPr>
            <p:cNvSpPr txBox="1"/>
            <p:nvPr/>
          </p:nvSpPr>
          <p:spPr>
            <a:xfrm>
              <a:off x="3382298" y="4097594"/>
              <a:ext cx="44540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>
                  <a:solidFill>
                    <a:schemeClr val="accent1"/>
                  </a:solidFill>
                </a:rPr>
                <a:t>输出文件的路径</a:t>
              </a:r>
              <a:endParaRPr lang="en-US" sz="360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6745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EB7A00C-87C1-89BF-8BFF-1CDD23039E3C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9B69E0C-E185-B31C-D4D4-144183FB05B1}"/>
              </a:ext>
            </a:extLst>
          </p:cNvPr>
          <p:cNvGrpSpPr/>
          <p:nvPr/>
        </p:nvGrpSpPr>
        <p:grpSpPr>
          <a:xfrm>
            <a:off x="2330245" y="1159931"/>
            <a:ext cx="7531510" cy="5016996"/>
            <a:chOff x="2526890" y="1218925"/>
            <a:chExt cx="7531510" cy="5016996"/>
          </a:xfrm>
        </p:grpSpPr>
        <p:pic>
          <p:nvPicPr>
            <p:cNvPr id="2050" name="Picture 2" descr="Premium AI Image | A colorful watercolor background with a white cloud.">
              <a:extLst>
                <a:ext uri="{FF2B5EF4-FFF2-40B4-BE49-F238E27FC236}">
                  <a16:creationId xmlns:a16="http://schemas.microsoft.com/office/drawing/2014/main" id="{7C933656-8B6F-D10A-9A1E-605585B375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6890" y="1218925"/>
              <a:ext cx="7531510" cy="50169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20A437F-D891-DE98-C6F6-E7D4207F1083}"/>
                </a:ext>
              </a:extLst>
            </p:cNvPr>
            <p:cNvSpPr txBox="1"/>
            <p:nvPr/>
          </p:nvSpPr>
          <p:spPr>
            <a:xfrm>
              <a:off x="3224981" y="2930011"/>
              <a:ext cx="613532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>
                  <a:solidFill>
                    <a:schemeClr val="tx2"/>
                  </a:solidFill>
                  <a:effectLst/>
                  <a:latin typeface="Proxima Nova W01 Regular"/>
                </a:rPr>
                <a:t>As OCR stands for optical character recognition, </a:t>
              </a:r>
              <a:r>
                <a:rPr lang="en-US" b="0" i="0">
                  <a:solidFill>
                    <a:schemeClr val="tx2"/>
                  </a:solidFill>
                  <a:effectLst/>
                  <a:latin typeface="Proxima Nova W01 Regular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OCR technology</a:t>
              </a:r>
              <a:r>
                <a:rPr lang="en-US" b="0" i="0">
                  <a:solidFill>
                    <a:schemeClr val="tx2"/>
                  </a:solidFill>
                  <a:effectLst/>
                  <a:latin typeface="Proxima Nova W01 Regular"/>
                </a:rPr>
                <a:t> deals with the problem of recognizing all kinds of different characters. Both handwritten and printed characters can be recognized and converted into a machine-readable, digital data format.</a:t>
              </a:r>
              <a:endParaRPr lang="en-US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9384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5F64DE-5C08-577C-96F1-F01BC142F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677" y="1652667"/>
            <a:ext cx="6966646" cy="386827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B7A021E-A88F-4DD2-D029-E6EA3FB80A60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</p:spTree>
    <p:extLst>
      <p:ext uri="{BB962C8B-B14F-4D97-AF65-F5344CB8AC3E}">
        <p14:creationId xmlns:p14="http://schemas.microsoft.com/office/powerpoint/2010/main" val="38193158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D281C73-EA09-E0EF-6342-5D9C7D4AFB8A}"/>
              </a:ext>
            </a:extLst>
          </p:cNvPr>
          <p:cNvGrpSpPr/>
          <p:nvPr/>
        </p:nvGrpSpPr>
        <p:grpSpPr>
          <a:xfrm>
            <a:off x="343015" y="3270139"/>
            <a:ext cx="2621903" cy="2611272"/>
            <a:chOff x="1670179" y="3294872"/>
            <a:chExt cx="2621903" cy="2611272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A2C8C14E-CE7A-D3FA-324C-DEB67F58B3D5}"/>
                </a:ext>
              </a:extLst>
            </p:cNvPr>
            <p:cNvSpPr/>
            <p:nvPr/>
          </p:nvSpPr>
          <p:spPr>
            <a:xfrm>
              <a:off x="2071299" y="3294872"/>
              <a:ext cx="1819663" cy="1510393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Thu </a:t>
              </a:r>
              <a:r>
                <a:rPr lang="en-US" err="1"/>
                <a:t>thập</a:t>
              </a:r>
              <a:r>
                <a:rPr lang="en-US"/>
                <a:t> </a:t>
              </a:r>
              <a:r>
                <a:rPr lang="en-US" err="1"/>
                <a:t>các</a:t>
              </a:r>
              <a:r>
                <a:rPr lang="en-US"/>
                <a:t> </a:t>
              </a:r>
              <a:r>
                <a:rPr lang="en-US" err="1"/>
                <a:t>định</a:t>
              </a:r>
              <a:r>
                <a:rPr lang="en-US"/>
                <a:t> dạng cấp độ khác nhau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1DB12AA-F15D-8704-4248-BD4A4646F943}"/>
                </a:ext>
              </a:extLst>
            </p:cNvPr>
            <p:cNvSpPr txBox="1"/>
            <p:nvPr/>
          </p:nvSpPr>
          <p:spPr>
            <a:xfrm>
              <a:off x="1670179" y="4973216"/>
              <a:ext cx="26219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Input Image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8176BF2-F4C8-C94B-8ECA-94AD312A0B36}"/>
                </a:ext>
              </a:extLst>
            </p:cNvPr>
            <p:cNvSpPr/>
            <p:nvPr/>
          </p:nvSpPr>
          <p:spPr>
            <a:xfrm>
              <a:off x="2757195" y="5448944"/>
              <a:ext cx="447870" cy="457200"/>
            </a:xfrm>
            <a:prstGeom prst="ellipse">
              <a:avLst/>
            </a:pr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1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92242CD-F332-F15D-7DDD-D9093C6C1809}"/>
              </a:ext>
            </a:extLst>
          </p:cNvPr>
          <p:cNvGrpSpPr/>
          <p:nvPr/>
        </p:nvGrpSpPr>
        <p:grpSpPr>
          <a:xfrm>
            <a:off x="6423239" y="3260614"/>
            <a:ext cx="2621903" cy="2611272"/>
            <a:chOff x="4693298" y="3294872"/>
            <a:chExt cx="2621903" cy="2611272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618593F8-88E9-BAF1-01FB-0D8947F778D6}"/>
                </a:ext>
              </a:extLst>
            </p:cNvPr>
            <p:cNvSpPr/>
            <p:nvPr/>
          </p:nvSpPr>
          <p:spPr>
            <a:xfrm>
              <a:off x="5094418" y="3294872"/>
              <a:ext cx="1819663" cy="151039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Thử nghiệm và đánh giá kết quả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83200DC-A26C-5918-0576-0D592007B56B}"/>
                </a:ext>
              </a:extLst>
            </p:cNvPr>
            <p:cNvSpPr txBox="1"/>
            <p:nvPr/>
          </p:nvSpPr>
          <p:spPr>
            <a:xfrm>
              <a:off x="4693298" y="4973216"/>
              <a:ext cx="26219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Extract and Evaluate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5BAD4B6-EDE2-3B6B-90FF-B929D92EE44D}"/>
                </a:ext>
              </a:extLst>
            </p:cNvPr>
            <p:cNvSpPr/>
            <p:nvPr/>
          </p:nvSpPr>
          <p:spPr>
            <a:xfrm>
              <a:off x="5780314" y="5448944"/>
              <a:ext cx="447870" cy="457200"/>
            </a:xfrm>
            <a:prstGeom prst="ellipse">
              <a:avLst/>
            </a:pr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3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63F329D-3DC5-0571-05AF-DA9702C12E61}"/>
              </a:ext>
            </a:extLst>
          </p:cNvPr>
          <p:cNvGrpSpPr/>
          <p:nvPr/>
        </p:nvGrpSpPr>
        <p:grpSpPr>
          <a:xfrm>
            <a:off x="9463353" y="3270139"/>
            <a:ext cx="2621903" cy="2611272"/>
            <a:chOff x="7461572" y="3294872"/>
            <a:chExt cx="2621903" cy="2611272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BD20E48D-BDDD-F115-DDE4-0B68CFEAF9D5}"/>
                </a:ext>
              </a:extLst>
            </p:cNvPr>
            <p:cNvSpPr/>
            <p:nvPr/>
          </p:nvSpPr>
          <p:spPr>
            <a:xfrm>
              <a:off x="7862692" y="3294872"/>
              <a:ext cx="1819663" cy="151039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Viết chương trình Python gọi qua C Sharp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969EEBB-6D26-667F-1B24-0F60080A444D}"/>
                </a:ext>
              </a:extLst>
            </p:cNvPr>
            <p:cNvSpPr txBox="1"/>
            <p:nvPr/>
          </p:nvSpPr>
          <p:spPr>
            <a:xfrm>
              <a:off x="7461572" y="4973216"/>
              <a:ext cx="26219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Build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AB99794-E549-BB43-F23C-E66E9775D017}"/>
                </a:ext>
              </a:extLst>
            </p:cNvPr>
            <p:cNvSpPr/>
            <p:nvPr/>
          </p:nvSpPr>
          <p:spPr>
            <a:xfrm>
              <a:off x="8548588" y="5448944"/>
              <a:ext cx="447870" cy="457200"/>
            </a:xfrm>
            <a:prstGeom prst="ellipse">
              <a:avLst/>
            </a:pr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4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9515053-B1E7-8647-F842-69205DE53FAB}"/>
              </a:ext>
            </a:extLst>
          </p:cNvPr>
          <p:cNvCxnSpPr>
            <a:cxnSpLocks/>
          </p:cNvCxnSpPr>
          <p:nvPr/>
        </p:nvCxnSpPr>
        <p:spPr>
          <a:xfrm>
            <a:off x="2781505" y="4025335"/>
            <a:ext cx="89583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9D0C9DA-2968-F92B-F2EE-8F6B2C292D37}"/>
              </a:ext>
            </a:extLst>
          </p:cNvPr>
          <p:cNvCxnSpPr>
            <a:cxnSpLocks/>
          </p:cNvCxnSpPr>
          <p:nvPr/>
        </p:nvCxnSpPr>
        <p:spPr>
          <a:xfrm>
            <a:off x="8866512" y="4025335"/>
            <a:ext cx="89583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0" descr="Hình ảnh Bảng điểm Xác định Và đánh Giá PNG , Vật Liệu Vector, Kiểm Tra Bảng,  đánh Giá Hiệu Suất PNG miễn phí tải tập tin PSDComment và Vector">
            <a:extLst>
              <a:ext uri="{FF2B5EF4-FFF2-40B4-BE49-F238E27FC236}">
                <a16:creationId xmlns:a16="http://schemas.microsoft.com/office/drawing/2014/main" id="{53B23BC0-9C4C-4BE5-D3A3-0AA5C155C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7" b="90000" l="10000" r="90000">
                        <a14:foregroundMark x1="45789" y1="16375" x2="45500" y2="23167"/>
                        <a14:foregroundMark x1="46000" y1="11417" x2="45899" y2="13795"/>
                        <a14:foregroundMark x1="49997" y1="16456" x2="50917" y2="20417"/>
                        <a14:foregroundMark x1="49038" y1="11049" x2="48167" y2="9917"/>
                        <a14:foregroundMark x1="48250" y1="9667" x2="46167" y2="11000"/>
                        <a14:foregroundMark x1="50000" y1="10333" x2="49583" y2="13500"/>
                        <a14:foregroundMark x1="49583" y1="16917" x2="49583" y2="14667"/>
                        <a14:backgroundMark x1="35500" y1="93750" x2="49000" y2="96417"/>
                        <a14:backgroundMark x1="49000" y1="96417" x2="60167" y2="96333"/>
                        <a14:backgroundMark x1="60167" y1="96333" x2="42750" y2="95667"/>
                        <a14:backgroundMark x1="62750" y1="92667" x2="38667" y2="96583"/>
                        <a14:backgroundMark x1="51500" y1="14167" x2="50917" y2="16667"/>
                        <a14:backgroundMark x1="49284" y1="14124" x2="48747" y2="13390"/>
                        <a14:backgroundMark x1="46000" y1="13750" x2="47000" y2="15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0255" y="1670057"/>
            <a:ext cx="1353869" cy="135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2B47D790-B712-0A0B-2FAD-B6D699CC6978}"/>
              </a:ext>
            </a:extLst>
          </p:cNvPr>
          <p:cNvGrpSpPr/>
          <p:nvPr/>
        </p:nvGrpSpPr>
        <p:grpSpPr>
          <a:xfrm>
            <a:off x="3383127" y="3317764"/>
            <a:ext cx="2621903" cy="2611272"/>
            <a:chOff x="4693298" y="3294872"/>
            <a:chExt cx="2621903" cy="2611272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3AD72AD-9FBC-E798-10E2-EB054B9DC419}"/>
                </a:ext>
              </a:extLst>
            </p:cNvPr>
            <p:cNvSpPr/>
            <p:nvPr/>
          </p:nvSpPr>
          <p:spPr>
            <a:xfrm>
              <a:off x="5094418" y="3294872"/>
              <a:ext cx="1819663" cy="151039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Tesseract</a:t>
              </a:r>
            </a:p>
            <a:p>
              <a:pPr algn="ctr"/>
              <a:r>
                <a:rPr lang="en-US"/>
                <a:t>Vs</a:t>
              </a:r>
            </a:p>
            <a:p>
              <a:pPr algn="ctr"/>
              <a:r>
                <a:rPr lang="en-US"/>
                <a:t>VietOCR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E48AC36-ABE9-BE14-AED0-C8612978D845}"/>
                </a:ext>
              </a:extLst>
            </p:cNvPr>
            <p:cNvSpPr txBox="1"/>
            <p:nvPr/>
          </p:nvSpPr>
          <p:spPr>
            <a:xfrm>
              <a:off x="4693298" y="4973216"/>
              <a:ext cx="26219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Algorithm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CB110F-D746-C227-A6B6-9D07AFB61F29}"/>
                </a:ext>
              </a:extLst>
            </p:cNvPr>
            <p:cNvSpPr/>
            <p:nvPr/>
          </p:nvSpPr>
          <p:spPr>
            <a:xfrm>
              <a:off x="5780314" y="5448944"/>
              <a:ext cx="447870" cy="457200"/>
            </a:xfrm>
            <a:prstGeom prst="ellipse">
              <a:avLst/>
            </a:pr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2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302329-3649-305A-92A4-6D08069EAD28}"/>
              </a:ext>
            </a:extLst>
          </p:cNvPr>
          <p:cNvCxnSpPr>
            <a:cxnSpLocks/>
          </p:cNvCxnSpPr>
          <p:nvPr/>
        </p:nvCxnSpPr>
        <p:spPr>
          <a:xfrm>
            <a:off x="5727916" y="4025335"/>
            <a:ext cx="89583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8" descr="Edit Report Filters - 4me">
            <a:extLst>
              <a:ext uri="{FF2B5EF4-FFF2-40B4-BE49-F238E27FC236}">
                <a16:creationId xmlns:a16="http://schemas.microsoft.com/office/drawing/2014/main" id="{0C56B905-8487-8F39-85B0-44ECD892A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62" y="2338667"/>
            <a:ext cx="931472" cy="93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8" descr="A Simple Way to Copy Text from Images for E-Learning | The Rapid E-Learning  Blog">
            <a:extLst>
              <a:ext uri="{FF2B5EF4-FFF2-40B4-BE49-F238E27FC236}">
                <a16:creationId xmlns:a16="http://schemas.microsoft.com/office/drawing/2014/main" id="{E2415008-E9AA-FCAD-8058-9A5BF262CD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788"/>
          <a:stretch/>
        </p:blipFill>
        <p:spPr bwMode="auto">
          <a:xfrm>
            <a:off x="6649203" y="1872930"/>
            <a:ext cx="933561" cy="931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7D69A78-45BA-66D4-3CA1-6D81D9A196A9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90C23F9-9DA8-B84E-21DB-335320C29021}"/>
              </a:ext>
            </a:extLst>
          </p:cNvPr>
          <p:cNvSpPr txBox="1"/>
          <p:nvPr/>
        </p:nvSpPr>
        <p:spPr>
          <a:xfrm flipH="1">
            <a:off x="177158" y="1926879"/>
            <a:ext cx="936034" cy="338554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Simple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D15728-43BE-D3BC-CAE2-F77924C5CC6D}"/>
              </a:ext>
            </a:extLst>
          </p:cNvPr>
          <p:cNvSpPr txBox="1"/>
          <p:nvPr/>
        </p:nvSpPr>
        <p:spPr>
          <a:xfrm flipH="1">
            <a:off x="898455" y="1459850"/>
            <a:ext cx="1420424" cy="338554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Intermediate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D68DD1-B29F-7047-E51C-E40BCCDA782F}"/>
              </a:ext>
            </a:extLst>
          </p:cNvPr>
          <p:cNvSpPr txBox="1"/>
          <p:nvPr/>
        </p:nvSpPr>
        <p:spPr>
          <a:xfrm flipH="1">
            <a:off x="2117589" y="1936358"/>
            <a:ext cx="1054820" cy="338554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Complex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1EF1334-840B-FDAF-45A5-9F5ED946E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707" y="2008405"/>
            <a:ext cx="1819664" cy="51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ướng Dẫn Cài Đặt Và Sử Dụng Các Mô Hình OCR cho Tiếng Việt | Medium">
            <a:extLst>
              <a:ext uri="{FF2B5EF4-FFF2-40B4-BE49-F238E27FC236}">
                <a16:creationId xmlns:a16="http://schemas.microsoft.com/office/drawing/2014/main" id="{F994F47A-0F5B-AD49-EA94-042AE7BF37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85" b="34296"/>
          <a:stretch/>
        </p:blipFill>
        <p:spPr bwMode="auto">
          <a:xfrm>
            <a:off x="3752707" y="2706483"/>
            <a:ext cx="583319" cy="32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48BACAE6-57B4-49F4-3785-5853E861F102}"/>
              </a:ext>
            </a:extLst>
          </p:cNvPr>
          <p:cNvSpPr txBox="1"/>
          <p:nvPr/>
        </p:nvSpPr>
        <p:spPr>
          <a:xfrm>
            <a:off x="4247441" y="2690411"/>
            <a:ext cx="1257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accent1">
                    <a:lumMod val="75000"/>
                  </a:schemeClr>
                </a:solidFill>
              </a:rPr>
              <a:t>VietOCR</a:t>
            </a:r>
          </a:p>
        </p:txBody>
      </p:sp>
      <p:pic>
        <p:nvPicPr>
          <p:cNvPr id="3078" name="Picture 6" descr="Code - Free computer icons">
            <a:extLst>
              <a:ext uri="{FF2B5EF4-FFF2-40B4-BE49-F238E27FC236}">
                <a16:creationId xmlns:a16="http://schemas.microsoft.com/office/drawing/2014/main" id="{7185AF85-B5F3-0539-5C1B-8180C623C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76" y="1944521"/>
            <a:ext cx="1051338" cy="10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Free Python Logo Icon - Download in Flat Style">
            <a:extLst>
              <a:ext uri="{FF2B5EF4-FFF2-40B4-BE49-F238E27FC236}">
                <a16:creationId xmlns:a16="http://schemas.microsoft.com/office/drawing/2014/main" id="{F0713D1D-551A-90DD-1CC5-D55F2B60A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9343" y="2150063"/>
            <a:ext cx="744793" cy="744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09797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8B4715F-A35C-B5DE-A192-96152CDD83FD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pic>
        <p:nvPicPr>
          <p:cNvPr id="6" name="Picture 5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A9EB24A2-EECE-FF9E-8921-87DCE80442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152" y="1469803"/>
            <a:ext cx="3236470" cy="811322"/>
          </a:xfrm>
          <a:prstGeom prst="rect">
            <a:avLst/>
          </a:prstGeom>
        </p:spPr>
      </p:pic>
      <p:pic>
        <p:nvPicPr>
          <p:cNvPr id="8" name="Picture 7" descr="A close up of text&#10;&#10;Description automatically generated">
            <a:extLst>
              <a:ext uri="{FF2B5EF4-FFF2-40B4-BE49-F238E27FC236}">
                <a16:creationId xmlns:a16="http://schemas.microsoft.com/office/drawing/2014/main" id="{C8349BF5-682E-9389-E89F-DAFAC7AF8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428" y="1469803"/>
            <a:ext cx="3885252" cy="811322"/>
          </a:xfrm>
          <a:prstGeom prst="rect">
            <a:avLst/>
          </a:prstGeom>
        </p:spPr>
      </p:pic>
      <p:pic>
        <p:nvPicPr>
          <p:cNvPr id="12" name="Picture 11" descr="A close-up of a text&#10;&#10;Description automatically generated">
            <a:extLst>
              <a:ext uri="{FF2B5EF4-FFF2-40B4-BE49-F238E27FC236}">
                <a16:creationId xmlns:a16="http://schemas.microsoft.com/office/drawing/2014/main" id="{1407EC35-7382-D5AE-69E2-2A25B432F1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486" y="1322320"/>
            <a:ext cx="4295404" cy="784289"/>
          </a:xfrm>
          <a:prstGeom prst="rect">
            <a:avLst/>
          </a:prstGeom>
        </p:spPr>
      </p:pic>
      <p:pic>
        <p:nvPicPr>
          <p:cNvPr id="14" name="Picture 13" descr="A close up of text&#10;&#10;Description automatically generated">
            <a:extLst>
              <a:ext uri="{FF2B5EF4-FFF2-40B4-BE49-F238E27FC236}">
                <a16:creationId xmlns:a16="http://schemas.microsoft.com/office/drawing/2014/main" id="{AD7ABB11-359E-E2D4-6CCF-9B350E1497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269" y="2759142"/>
            <a:ext cx="9230806" cy="1307460"/>
          </a:xfrm>
          <a:prstGeom prst="rect">
            <a:avLst/>
          </a:prstGeom>
        </p:spPr>
      </p:pic>
      <p:pic>
        <p:nvPicPr>
          <p:cNvPr id="16" name="Picture 15" descr="A close-up of a question mark&#10;&#10;Description automatically generated">
            <a:extLst>
              <a:ext uri="{FF2B5EF4-FFF2-40B4-BE49-F238E27FC236}">
                <a16:creationId xmlns:a16="http://schemas.microsoft.com/office/drawing/2014/main" id="{A8E14DAE-CE7B-209B-71EE-905AACDE2A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29" y="4381982"/>
            <a:ext cx="9024292" cy="175256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249BD68-839F-D53A-6676-E63B9934EAF0}"/>
              </a:ext>
            </a:extLst>
          </p:cNvPr>
          <p:cNvSpPr txBox="1"/>
          <p:nvPr/>
        </p:nvSpPr>
        <p:spPr>
          <a:xfrm flipH="1">
            <a:off x="945465" y="2336783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42DDE2-81F4-DC56-DB54-4DAB980F6635}"/>
              </a:ext>
            </a:extLst>
          </p:cNvPr>
          <p:cNvSpPr txBox="1"/>
          <p:nvPr/>
        </p:nvSpPr>
        <p:spPr>
          <a:xfrm flipH="1">
            <a:off x="4643737" y="2317387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E54FF5-3935-D337-F50D-71F9737CB77E}"/>
              </a:ext>
            </a:extLst>
          </p:cNvPr>
          <p:cNvSpPr txBox="1"/>
          <p:nvPr/>
        </p:nvSpPr>
        <p:spPr>
          <a:xfrm flipH="1">
            <a:off x="4533392" y="3959623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A06094-94D0-B453-533D-16A303C76C54}"/>
              </a:ext>
            </a:extLst>
          </p:cNvPr>
          <p:cNvSpPr txBox="1"/>
          <p:nvPr/>
        </p:nvSpPr>
        <p:spPr>
          <a:xfrm flipH="1">
            <a:off x="4533392" y="6242391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D13C5B-1921-6E56-F899-8087E36EFCD0}"/>
              </a:ext>
            </a:extLst>
          </p:cNvPr>
          <p:cNvSpPr txBox="1"/>
          <p:nvPr/>
        </p:nvSpPr>
        <p:spPr>
          <a:xfrm flipH="1">
            <a:off x="9247080" y="2227706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simple_2</a:t>
            </a:r>
          </a:p>
        </p:txBody>
      </p:sp>
    </p:spTree>
    <p:extLst>
      <p:ext uri="{BB962C8B-B14F-4D97-AF65-F5344CB8AC3E}">
        <p14:creationId xmlns:p14="http://schemas.microsoft.com/office/powerpoint/2010/main" val="10417172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70BAF434-0B7A-4AB1-5972-2888799B7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50" y="1448191"/>
            <a:ext cx="3494670" cy="1980809"/>
          </a:xfrm>
          <a:prstGeom prst="rect">
            <a:avLst/>
          </a:prstGeom>
        </p:spPr>
      </p:pic>
      <p:pic>
        <p:nvPicPr>
          <p:cNvPr id="5" name="Picture 4" descr="A diagram of a computer process&#10;&#10;Description automatically generated">
            <a:extLst>
              <a:ext uri="{FF2B5EF4-FFF2-40B4-BE49-F238E27FC236}">
                <a16:creationId xmlns:a16="http://schemas.microsoft.com/office/drawing/2014/main" id="{1428538F-70F0-BA50-5571-A4FB971323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438" y="1452850"/>
            <a:ext cx="2195017" cy="1976150"/>
          </a:xfrm>
          <a:prstGeom prst="rect">
            <a:avLst/>
          </a:prstGeom>
        </p:spPr>
      </p:pic>
      <p:pic>
        <p:nvPicPr>
          <p:cNvPr id="7" name="Picture 6" descr="A table with numbers and equations&#10;&#10;Description automatically generated">
            <a:extLst>
              <a:ext uri="{FF2B5EF4-FFF2-40B4-BE49-F238E27FC236}">
                <a16:creationId xmlns:a16="http://schemas.microsoft.com/office/drawing/2014/main" id="{D3A14D41-A29B-4C89-923C-9FBA4840B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663" y="1225507"/>
            <a:ext cx="4180713" cy="2282721"/>
          </a:xfrm>
          <a:prstGeom prst="rect">
            <a:avLst/>
          </a:prstGeom>
        </p:spPr>
      </p:pic>
      <p:pic>
        <p:nvPicPr>
          <p:cNvPr id="9" name="Picture 8" descr="A car on a screen&#10;&#10;Description automatically generated">
            <a:extLst>
              <a:ext uri="{FF2B5EF4-FFF2-40B4-BE49-F238E27FC236}">
                <a16:creationId xmlns:a16="http://schemas.microsoft.com/office/drawing/2014/main" id="{1E76762F-F895-0005-79AD-84D88F3FDC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951" y="4063932"/>
            <a:ext cx="4103595" cy="2278546"/>
          </a:xfrm>
          <a:prstGeom prst="rect">
            <a:avLst/>
          </a:prstGeom>
        </p:spPr>
      </p:pic>
      <p:pic>
        <p:nvPicPr>
          <p:cNvPr id="11" name="Picture 10" descr="A colorful cloud with text&#10;&#10;Description automatically generated">
            <a:extLst>
              <a:ext uri="{FF2B5EF4-FFF2-40B4-BE49-F238E27FC236}">
                <a16:creationId xmlns:a16="http://schemas.microsoft.com/office/drawing/2014/main" id="{5D92FB21-A4C7-5294-048C-FCD3FCBE5A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455" y="4165302"/>
            <a:ext cx="3480140" cy="2278545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F8EB7B2-8A27-D143-2C71-3E5952FE1968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E8626D-E78A-CA6C-AB9D-0B3AD885E734}"/>
              </a:ext>
            </a:extLst>
          </p:cNvPr>
          <p:cNvSpPr txBox="1"/>
          <p:nvPr/>
        </p:nvSpPr>
        <p:spPr>
          <a:xfrm flipH="1">
            <a:off x="1504265" y="3505183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intermediate_0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396C89-7052-988E-A73E-20D796720955}"/>
              </a:ext>
            </a:extLst>
          </p:cNvPr>
          <p:cNvSpPr txBox="1"/>
          <p:nvPr/>
        </p:nvSpPr>
        <p:spPr>
          <a:xfrm flipH="1">
            <a:off x="4716336" y="3505183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intermediate_1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260C88-1349-A86D-0537-FBE5077CDF39}"/>
              </a:ext>
            </a:extLst>
          </p:cNvPr>
          <p:cNvSpPr txBox="1"/>
          <p:nvPr/>
        </p:nvSpPr>
        <p:spPr>
          <a:xfrm flipH="1">
            <a:off x="2413185" y="6443847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intermediate_3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CB04A1-4502-7FF3-FBB8-FD1802FAB84A}"/>
              </a:ext>
            </a:extLst>
          </p:cNvPr>
          <p:cNvSpPr txBox="1"/>
          <p:nvPr/>
        </p:nvSpPr>
        <p:spPr>
          <a:xfrm flipH="1">
            <a:off x="7638530" y="646171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intermediate_4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D9A990-E041-275A-5204-A305560966D4}"/>
              </a:ext>
            </a:extLst>
          </p:cNvPr>
          <p:cNvSpPr txBox="1"/>
          <p:nvPr/>
        </p:nvSpPr>
        <p:spPr>
          <a:xfrm flipH="1">
            <a:off x="8745026" y="3505183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Intermediate_2</a:t>
            </a:r>
          </a:p>
        </p:txBody>
      </p:sp>
    </p:spTree>
    <p:extLst>
      <p:ext uri="{BB962C8B-B14F-4D97-AF65-F5344CB8AC3E}">
        <p14:creationId xmlns:p14="http://schemas.microsoft.com/office/powerpoint/2010/main" val="37392628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5EF574-96BA-4F16-BF0B-B9ADC4C401C2}"/>
              </a:ext>
            </a:extLst>
          </p:cNvPr>
          <p:cNvSpPr/>
          <p:nvPr/>
        </p:nvSpPr>
        <p:spPr>
          <a:xfrm>
            <a:off x="4627429" y="25128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pic>
        <p:nvPicPr>
          <p:cNvPr id="4" name="Picture 3" descr="A person holding a pen&#10;&#10;Description automatically generated">
            <a:extLst>
              <a:ext uri="{FF2B5EF4-FFF2-40B4-BE49-F238E27FC236}">
                <a16:creationId xmlns:a16="http://schemas.microsoft.com/office/drawing/2014/main" id="{D2D0BCE1-3586-D5F5-DDAD-714E64F0ED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172"/>
          <a:stretch/>
        </p:blipFill>
        <p:spPr>
          <a:xfrm>
            <a:off x="474973" y="1691493"/>
            <a:ext cx="4919987" cy="2859931"/>
          </a:xfrm>
          <a:prstGeom prst="rect">
            <a:avLst/>
          </a:prstGeom>
        </p:spPr>
      </p:pic>
      <p:pic>
        <p:nvPicPr>
          <p:cNvPr id="6" name="Picture 5" descr="A person in a suit and tie&#10;&#10;Description automatically generated">
            <a:extLst>
              <a:ext uri="{FF2B5EF4-FFF2-40B4-BE49-F238E27FC236}">
                <a16:creationId xmlns:a16="http://schemas.microsoft.com/office/drawing/2014/main" id="{E4F3847F-5886-1F50-68D1-BDD5970FD2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438" y="1656797"/>
            <a:ext cx="2937141" cy="2917378"/>
          </a:xfrm>
          <a:prstGeom prst="rect">
            <a:avLst/>
          </a:prstGeom>
        </p:spPr>
      </p:pic>
      <p:pic>
        <p:nvPicPr>
          <p:cNvPr id="8" name="Picture 7" descr="A receipt on a table&#10;&#10;Description automatically generated">
            <a:extLst>
              <a:ext uri="{FF2B5EF4-FFF2-40B4-BE49-F238E27FC236}">
                <a16:creationId xmlns:a16="http://schemas.microsoft.com/office/drawing/2014/main" id="{21373E92-E2ED-0828-AE46-2D7738034A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886" y="1637034"/>
            <a:ext cx="2937141" cy="2937141"/>
          </a:xfrm>
          <a:prstGeom prst="rect">
            <a:avLst/>
          </a:prstGeom>
        </p:spPr>
      </p:pic>
      <p:pic>
        <p:nvPicPr>
          <p:cNvPr id="10" name="Picture 9" descr="A receipt on a fabric surface&#10;&#10;Description automatically generated">
            <a:extLst>
              <a:ext uri="{FF2B5EF4-FFF2-40B4-BE49-F238E27FC236}">
                <a16:creationId xmlns:a16="http://schemas.microsoft.com/office/drawing/2014/main" id="{B3376D52-C4A1-4078-FA48-004584B988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341" y="-7463795"/>
            <a:ext cx="5143500" cy="6858000"/>
          </a:xfrm>
          <a:prstGeom prst="rect">
            <a:avLst/>
          </a:prstGeom>
        </p:spPr>
      </p:pic>
      <p:pic>
        <p:nvPicPr>
          <p:cNvPr id="12" name="Picture 11" descr="A receipt on a green surface&#10;&#10;Description automatically generated">
            <a:extLst>
              <a:ext uri="{FF2B5EF4-FFF2-40B4-BE49-F238E27FC236}">
                <a16:creationId xmlns:a16="http://schemas.microsoft.com/office/drawing/2014/main" id="{EE944152-00ED-299D-19BB-AC7CDECBE9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109" y="-7347033"/>
            <a:ext cx="4292600" cy="5715000"/>
          </a:xfrm>
          <a:prstGeom prst="rect">
            <a:avLst/>
          </a:prstGeom>
        </p:spPr>
      </p:pic>
      <p:pic>
        <p:nvPicPr>
          <p:cNvPr id="14" name="Picture 13" descr="A receipt with black text&#10;&#10;Description automatically generated">
            <a:extLst>
              <a:ext uri="{FF2B5EF4-FFF2-40B4-BE49-F238E27FC236}">
                <a16:creationId xmlns:a16="http://schemas.microsoft.com/office/drawing/2014/main" id="{D70E10DF-0FF1-4EC2-06F5-C1C69370BC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1112" y="-5083926"/>
            <a:ext cx="2177935" cy="3187931"/>
          </a:xfrm>
          <a:prstGeom prst="rect">
            <a:avLst/>
          </a:prstGeom>
        </p:spPr>
      </p:pic>
      <p:pic>
        <p:nvPicPr>
          <p:cNvPr id="16" name="Picture 15" descr="A receipt on a table&#10;&#10;Description automatically generated">
            <a:extLst>
              <a:ext uri="{FF2B5EF4-FFF2-40B4-BE49-F238E27FC236}">
                <a16:creationId xmlns:a16="http://schemas.microsoft.com/office/drawing/2014/main" id="{6C672542-9D74-B350-A135-55D2E8CBCF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0013" y="682831"/>
            <a:ext cx="5141893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5768EFC-F73A-AC53-32E6-CD530768F0C7}"/>
              </a:ext>
            </a:extLst>
          </p:cNvPr>
          <p:cNvSpPr txBox="1"/>
          <p:nvPr/>
        </p:nvSpPr>
        <p:spPr>
          <a:xfrm flipH="1">
            <a:off x="2195145" y="472097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3DAA0F-D07F-1214-481D-2CA110E1AD0C}"/>
              </a:ext>
            </a:extLst>
          </p:cNvPr>
          <p:cNvSpPr txBox="1"/>
          <p:nvPr/>
        </p:nvSpPr>
        <p:spPr>
          <a:xfrm flipH="1">
            <a:off x="6276013" y="472097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798E00-F07C-4F30-8999-766A421EEE93}"/>
              </a:ext>
            </a:extLst>
          </p:cNvPr>
          <p:cNvSpPr txBox="1"/>
          <p:nvPr/>
        </p:nvSpPr>
        <p:spPr>
          <a:xfrm flipH="1">
            <a:off x="9535886" y="4720975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complex_2</a:t>
            </a:r>
          </a:p>
        </p:txBody>
      </p:sp>
    </p:spTree>
    <p:extLst>
      <p:ext uri="{BB962C8B-B14F-4D97-AF65-F5344CB8AC3E}">
        <p14:creationId xmlns:p14="http://schemas.microsoft.com/office/powerpoint/2010/main" val="1295177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5EF574-96BA-4F16-BF0B-B9ADC4C401C2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1DDDDD6-913B-D1A2-FA92-9B49A0465CA3}"/>
              </a:ext>
            </a:extLst>
          </p:cNvPr>
          <p:cNvGrpSpPr/>
          <p:nvPr/>
        </p:nvGrpSpPr>
        <p:grpSpPr>
          <a:xfrm>
            <a:off x="336853" y="1420354"/>
            <a:ext cx="11518294" cy="3884379"/>
            <a:chOff x="0" y="1420354"/>
            <a:chExt cx="11518294" cy="3884379"/>
          </a:xfrm>
        </p:grpSpPr>
        <p:pic>
          <p:nvPicPr>
            <p:cNvPr id="10" name="Picture 9" descr="A receipt on a fabric surface&#10;&#10;Description automatically generated">
              <a:extLst>
                <a:ext uri="{FF2B5EF4-FFF2-40B4-BE49-F238E27FC236}">
                  <a16:creationId xmlns:a16="http://schemas.microsoft.com/office/drawing/2014/main" id="{B3376D52-C4A1-4078-FA48-004584B98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20354"/>
              <a:ext cx="2912374" cy="3883165"/>
            </a:xfrm>
            <a:prstGeom prst="rect">
              <a:avLst/>
            </a:prstGeom>
          </p:spPr>
        </p:pic>
        <p:pic>
          <p:nvPicPr>
            <p:cNvPr id="12" name="Picture 11" descr="A receipt on a green surface&#10;&#10;Description automatically generated">
              <a:extLst>
                <a:ext uri="{FF2B5EF4-FFF2-40B4-BE49-F238E27FC236}">
                  <a16:creationId xmlns:a16="http://schemas.microsoft.com/office/drawing/2014/main" id="{EE944152-00ED-299D-19BB-AC7CDECBE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611" y="1420354"/>
              <a:ext cx="2916689" cy="3883165"/>
            </a:xfrm>
            <a:prstGeom prst="rect">
              <a:avLst/>
            </a:prstGeom>
          </p:spPr>
        </p:pic>
        <p:pic>
          <p:nvPicPr>
            <p:cNvPr id="14" name="Picture 13" descr="A receipt with black text&#10;&#10;Description automatically generated">
              <a:extLst>
                <a:ext uri="{FF2B5EF4-FFF2-40B4-BE49-F238E27FC236}">
                  <a16:creationId xmlns:a16="http://schemas.microsoft.com/office/drawing/2014/main" id="{D70E10DF-0FF1-4EC2-06F5-C1C69370BC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9157" y="1420354"/>
              <a:ext cx="2652906" cy="3883165"/>
            </a:xfrm>
            <a:prstGeom prst="rect">
              <a:avLst/>
            </a:prstGeom>
          </p:spPr>
        </p:pic>
        <p:pic>
          <p:nvPicPr>
            <p:cNvPr id="16" name="Picture 15" descr="A receipt on a table&#10;&#10;Description automatically generated">
              <a:extLst>
                <a:ext uri="{FF2B5EF4-FFF2-40B4-BE49-F238E27FC236}">
                  <a16:creationId xmlns:a16="http://schemas.microsoft.com/office/drawing/2014/main" id="{6C672542-9D74-B350-A135-55D2E8CBC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5920" y="1420354"/>
              <a:ext cx="2912374" cy="3884379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EDD43226-EA8B-92AB-9150-89C1FE75F40F}"/>
              </a:ext>
            </a:extLst>
          </p:cNvPr>
          <p:cNvSpPr txBox="1"/>
          <p:nvPr/>
        </p:nvSpPr>
        <p:spPr>
          <a:xfrm flipH="1">
            <a:off x="972045" y="5437646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EDD74D-5066-D453-4C2A-27BDD244CED3}"/>
              </a:ext>
            </a:extLst>
          </p:cNvPr>
          <p:cNvSpPr txBox="1"/>
          <p:nvPr/>
        </p:nvSpPr>
        <p:spPr>
          <a:xfrm flipH="1">
            <a:off x="3841544" y="5437646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C796C2-75F5-71A1-ABAE-DFAD5B154562}"/>
              </a:ext>
            </a:extLst>
          </p:cNvPr>
          <p:cNvSpPr txBox="1"/>
          <p:nvPr/>
        </p:nvSpPr>
        <p:spPr>
          <a:xfrm flipH="1">
            <a:off x="6751468" y="5437646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015836-A207-9022-1788-13DC21744152}"/>
              </a:ext>
            </a:extLst>
          </p:cNvPr>
          <p:cNvSpPr txBox="1"/>
          <p:nvPr/>
        </p:nvSpPr>
        <p:spPr>
          <a:xfrm flipH="1">
            <a:off x="9577965" y="5437646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complex_6</a:t>
            </a:r>
          </a:p>
        </p:txBody>
      </p:sp>
    </p:spTree>
    <p:extLst>
      <p:ext uri="{BB962C8B-B14F-4D97-AF65-F5344CB8AC3E}">
        <p14:creationId xmlns:p14="http://schemas.microsoft.com/office/powerpoint/2010/main" val="3355475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39C75F9-B123-43AA-E700-2644D30B6C09}"/>
              </a:ext>
            </a:extLst>
          </p:cNvPr>
          <p:cNvSpPr/>
          <p:nvPr/>
        </p:nvSpPr>
        <p:spPr>
          <a:xfrm>
            <a:off x="5127523" y="98322"/>
            <a:ext cx="193695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Simple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9F11FBB-6485-0D14-BA47-C3C444E8B64F}"/>
              </a:ext>
            </a:extLst>
          </p:cNvPr>
          <p:cNvGrpSpPr/>
          <p:nvPr/>
        </p:nvGrpSpPr>
        <p:grpSpPr>
          <a:xfrm>
            <a:off x="591871" y="1056199"/>
            <a:ext cx="11008258" cy="5276488"/>
            <a:chOff x="-105410" y="1223348"/>
            <a:chExt cx="11008258" cy="5276488"/>
          </a:xfrm>
        </p:grpSpPr>
        <p:pic>
          <p:nvPicPr>
            <p:cNvPr id="4" name="Picture 3" descr="A person and person walking down a sidewalk&#10;&#10;Description automatically generated">
              <a:extLst>
                <a:ext uri="{FF2B5EF4-FFF2-40B4-BE49-F238E27FC236}">
                  <a16:creationId xmlns:a16="http://schemas.microsoft.com/office/drawing/2014/main" id="{93D2E701-DBB7-8269-8974-213906A2D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223348"/>
              <a:ext cx="3556444" cy="2030838"/>
            </a:xfrm>
            <a:prstGeom prst="rect">
              <a:avLst/>
            </a:prstGeom>
          </p:spPr>
        </p:pic>
        <p:pic>
          <p:nvPicPr>
            <p:cNvPr id="6" name="Picture 5" descr="A person with long hair&#10;&#10;Description automatically generated">
              <a:extLst>
                <a:ext uri="{FF2B5EF4-FFF2-40B4-BE49-F238E27FC236}">
                  <a16:creationId xmlns:a16="http://schemas.microsoft.com/office/drawing/2014/main" id="{A2A093FF-87E4-60BC-37A7-95783F0BD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6444" y="1223348"/>
              <a:ext cx="3729259" cy="2034141"/>
            </a:xfrm>
            <a:prstGeom prst="rect">
              <a:avLst/>
            </a:prstGeom>
          </p:spPr>
        </p:pic>
        <p:pic>
          <p:nvPicPr>
            <p:cNvPr id="8" name="Picture 7" descr="A screenshot of a cartoon of a person and person&#10;&#10;Description automatically generated">
              <a:extLst>
                <a:ext uri="{FF2B5EF4-FFF2-40B4-BE49-F238E27FC236}">
                  <a16:creationId xmlns:a16="http://schemas.microsoft.com/office/drawing/2014/main" id="{627E4244-6034-A8AE-57B0-5897CA66E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8134" y="3244353"/>
              <a:ext cx="3109044" cy="3255483"/>
            </a:xfrm>
            <a:prstGeom prst="rect">
              <a:avLst/>
            </a:prstGeom>
          </p:spPr>
        </p:pic>
        <p:pic>
          <p:nvPicPr>
            <p:cNvPr id="10" name="Picture 9" descr="A video game screen with a house and flowers&#10;&#10;Description automatically generated">
              <a:extLst>
                <a:ext uri="{FF2B5EF4-FFF2-40B4-BE49-F238E27FC236}">
                  <a16:creationId xmlns:a16="http://schemas.microsoft.com/office/drawing/2014/main" id="{DDC3AAA7-00E9-F056-D5CB-1BEB96C66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5410" y="3254185"/>
              <a:ext cx="4661474" cy="3235106"/>
            </a:xfrm>
            <a:prstGeom prst="rect">
              <a:avLst/>
            </a:prstGeom>
          </p:spPr>
        </p:pic>
        <p:pic>
          <p:nvPicPr>
            <p:cNvPr id="12" name="Picture 11" descr="A cartoon of a person sitting on a roof&#10;&#10;Description automatically generated">
              <a:extLst>
                <a:ext uri="{FF2B5EF4-FFF2-40B4-BE49-F238E27FC236}">
                  <a16:creationId xmlns:a16="http://schemas.microsoft.com/office/drawing/2014/main" id="{0F228FA8-08F7-2CAC-35A4-1B1DFAF27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31644" y="3233808"/>
              <a:ext cx="3269495" cy="3255483"/>
            </a:xfrm>
            <a:prstGeom prst="rect">
              <a:avLst/>
            </a:prstGeom>
          </p:spPr>
        </p:pic>
        <p:pic>
          <p:nvPicPr>
            <p:cNvPr id="14" name="Picture 13" descr="A screenshot of a music album&#10;&#10;Description automatically generated">
              <a:extLst>
                <a:ext uri="{FF2B5EF4-FFF2-40B4-BE49-F238E27FC236}">
                  <a16:creationId xmlns:a16="http://schemas.microsoft.com/office/drawing/2014/main" id="{D50BBAC4-6053-CBE3-242F-434D8487D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5703" y="1223349"/>
              <a:ext cx="3617145" cy="20308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109839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A56235C-5C6A-873A-C6B7-C8839E7C3488}"/>
              </a:ext>
            </a:extLst>
          </p:cNvPr>
          <p:cNvSpPr/>
          <p:nvPr/>
        </p:nvSpPr>
        <p:spPr>
          <a:xfrm>
            <a:off x="4854677" y="235974"/>
            <a:ext cx="248264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Directory Tree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6B85BE-EFD1-2626-8D43-196F5831223A}"/>
              </a:ext>
            </a:extLst>
          </p:cNvPr>
          <p:cNvSpPr txBox="1"/>
          <p:nvPr/>
        </p:nvSpPr>
        <p:spPr>
          <a:xfrm>
            <a:off x="1848466" y="1170039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7497DD-3F3E-EA20-9FE7-14767B05410D}"/>
              </a:ext>
            </a:extLst>
          </p:cNvPr>
          <p:cNvSpPr txBox="1"/>
          <p:nvPr/>
        </p:nvSpPr>
        <p:spPr>
          <a:xfrm>
            <a:off x="1848465" y="5538585"/>
            <a:ext cx="1170039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process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DAD035-7E68-4463-B5B1-50E42EC2EF58}"/>
              </a:ext>
            </a:extLst>
          </p:cNvPr>
          <p:cNvCxnSpPr>
            <a:cxnSpLocks/>
          </p:cNvCxnSpPr>
          <p:nvPr/>
        </p:nvCxnSpPr>
        <p:spPr>
          <a:xfrm>
            <a:off x="2120820" y="1493520"/>
            <a:ext cx="0" cy="4216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2C2EC6-33B0-0D72-8E01-27E2DCA89654}"/>
              </a:ext>
            </a:extLst>
          </p:cNvPr>
          <p:cNvCxnSpPr>
            <a:cxnSpLocks/>
          </p:cNvCxnSpPr>
          <p:nvPr/>
        </p:nvCxnSpPr>
        <p:spPr>
          <a:xfrm flipH="1">
            <a:off x="2110660" y="1915160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68BAF00-63FA-29CF-E6E4-1A8C93162164}"/>
              </a:ext>
            </a:extLst>
          </p:cNvPr>
          <p:cNvSpPr txBox="1"/>
          <p:nvPr/>
        </p:nvSpPr>
        <p:spPr>
          <a:xfrm>
            <a:off x="2712640" y="1730494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simple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A76EAEB-E026-95A0-908B-3C98E60594F5}"/>
              </a:ext>
            </a:extLst>
          </p:cNvPr>
          <p:cNvCxnSpPr>
            <a:cxnSpLocks/>
          </p:cNvCxnSpPr>
          <p:nvPr/>
        </p:nvCxnSpPr>
        <p:spPr>
          <a:xfrm>
            <a:off x="2992612" y="2106283"/>
            <a:ext cx="0" cy="1846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C77D5A-3320-5657-BC67-572FE124B0AC}"/>
              </a:ext>
            </a:extLst>
          </p:cNvPr>
          <p:cNvCxnSpPr>
            <a:cxnSpLocks/>
          </p:cNvCxnSpPr>
          <p:nvPr/>
        </p:nvCxnSpPr>
        <p:spPr>
          <a:xfrm flipH="1">
            <a:off x="2985730" y="2290949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A750E82-720E-B296-EB8C-DF1D2B0E0354}"/>
              </a:ext>
            </a:extLst>
          </p:cNvPr>
          <p:cNvSpPr txBox="1"/>
          <p:nvPr/>
        </p:nvSpPr>
        <p:spPr>
          <a:xfrm>
            <a:off x="3489387" y="2106283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simple_*.png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66D1FC-E619-F637-51F1-DBC33086F726}"/>
              </a:ext>
            </a:extLst>
          </p:cNvPr>
          <p:cNvCxnSpPr>
            <a:cxnSpLocks/>
          </p:cNvCxnSpPr>
          <p:nvPr/>
        </p:nvCxnSpPr>
        <p:spPr>
          <a:xfrm>
            <a:off x="2992612" y="2290949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B88DF1-3C3B-125C-4CDE-373CA8930366}"/>
              </a:ext>
            </a:extLst>
          </p:cNvPr>
          <p:cNvCxnSpPr>
            <a:cxnSpLocks/>
          </p:cNvCxnSpPr>
          <p:nvPr/>
        </p:nvCxnSpPr>
        <p:spPr>
          <a:xfrm flipH="1">
            <a:off x="2985730" y="2585917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B26D1D2-A5A3-1DCE-B1DD-F88FCB9E237C}"/>
              </a:ext>
            </a:extLst>
          </p:cNvPr>
          <p:cNvSpPr txBox="1"/>
          <p:nvPr/>
        </p:nvSpPr>
        <p:spPr>
          <a:xfrm>
            <a:off x="3489386" y="2394847"/>
            <a:ext cx="2744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simple_tesseract_result.txt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E57B8C77-9BCF-0FC5-267E-40A33BC359FB}"/>
              </a:ext>
            </a:extLst>
          </p:cNvPr>
          <p:cNvCxnSpPr/>
          <p:nvPr/>
        </p:nvCxnSpPr>
        <p:spPr>
          <a:xfrm>
            <a:off x="1447473" y="933065"/>
            <a:ext cx="0" cy="431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556276A8-2A3C-0BD6-79AD-3EC0EEEE9298}"/>
              </a:ext>
            </a:extLst>
          </p:cNvPr>
          <p:cNvCxnSpPr>
            <a:cxnSpLocks/>
          </p:cNvCxnSpPr>
          <p:nvPr/>
        </p:nvCxnSpPr>
        <p:spPr>
          <a:xfrm flipH="1">
            <a:off x="1447145" y="1354705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2591231-EFE9-40ED-978D-4FC0883F522E}"/>
              </a:ext>
            </a:extLst>
          </p:cNvPr>
          <p:cNvCxnSpPr>
            <a:cxnSpLocks/>
          </p:cNvCxnSpPr>
          <p:nvPr/>
        </p:nvCxnSpPr>
        <p:spPr>
          <a:xfrm>
            <a:off x="1447145" y="1354705"/>
            <a:ext cx="0" cy="48460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64C207A-0260-19B3-CC1F-9FC4D777A765}"/>
              </a:ext>
            </a:extLst>
          </p:cNvPr>
          <p:cNvCxnSpPr>
            <a:cxnSpLocks/>
          </p:cNvCxnSpPr>
          <p:nvPr/>
        </p:nvCxnSpPr>
        <p:spPr>
          <a:xfrm flipH="1">
            <a:off x="1447474" y="5723251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57DB78F6-824D-4BA1-4BC8-E842A680AFEC}"/>
              </a:ext>
            </a:extLst>
          </p:cNvPr>
          <p:cNvSpPr txBox="1"/>
          <p:nvPr/>
        </p:nvSpPr>
        <p:spPr>
          <a:xfrm>
            <a:off x="8025500" y="1160223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process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9525F1E-D17D-5946-6595-C16A2D47767D}"/>
              </a:ext>
            </a:extLst>
          </p:cNvPr>
          <p:cNvSpPr txBox="1"/>
          <p:nvPr/>
        </p:nvSpPr>
        <p:spPr>
          <a:xfrm>
            <a:off x="9016181" y="1702339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tesseract_ocr_all.py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89726E81-F023-F5CE-D828-D79A2D391845}"/>
              </a:ext>
            </a:extLst>
          </p:cNvPr>
          <p:cNvCxnSpPr>
            <a:cxnSpLocks/>
          </p:cNvCxnSpPr>
          <p:nvPr/>
        </p:nvCxnSpPr>
        <p:spPr>
          <a:xfrm>
            <a:off x="8519406" y="1504809"/>
            <a:ext cx="0" cy="6771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1198B2A7-F36A-7E62-4D44-DC4718234D01}"/>
              </a:ext>
            </a:extLst>
          </p:cNvPr>
          <p:cNvCxnSpPr>
            <a:cxnSpLocks/>
          </p:cNvCxnSpPr>
          <p:nvPr/>
        </p:nvCxnSpPr>
        <p:spPr>
          <a:xfrm flipH="1">
            <a:off x="8512524" y="2181973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CD9B18CD-6983-9C99-7AEC-48527B7F105B}"/>
              </a:ext>
            </a:extLst>
          </p:cNvPr>
          <p:cNvSpPr txBox="1"/>
          <p:nvPr/>
        </p:nvSpPr>
        <p:spPr>
          <a:xfrm>
            <a:off x="9016180" y="1997307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Tesseract_ocr_cmd.py</a:t>
            </a: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44A09359-FF72-39C6-92C1-27A30D18EAB1}"/>
              </a:ext>
            </a:extLst>
          </p:cNvPr>
          <p:cNvCxnSpPr>
            <a:cxnSpLocks/>
          </p:cNvCxnSpPr>
          <p:nvPr/>
        </p:nvCxnSpPr>
        <p:spPr>
          <a:xfrm>
            <a:off x="8519406" y="2181973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84A482DD-1227-5D7F-A3E1-F9BE7AC1520C}"/>
              </a:ext>
            </a:extLst>
          </p:cNvPr>
          <p:cNvCxnSpPr>
            <a:cxnSpLocks/>
          </p:cNvCxnSpPr>
          <p:nvPr/>
        </p:nvCxnSpPr>
        <p:spPr>
          <a:xfrm flipH="1">
            <a:off x="8512524" y="2476941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46E69DF4-F62C-F1A3-2DFA-765073436BF6}"/>
              </a:ext>
            </a:extLst>
          </p:cNvPr>
          <p:cNvSpPr txBox="1"/>
          <p:nvPr/>
        </p:nvSpPr>
        <p:spPr>
          <a:xfrm>
            <a:off x="9016180" y="2292275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tesseractEnv.py</a:t>
            </a:r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47F269DD-9EAF-3CE7-BB2B-F5B3EA0F4C28}"/>
              </a:ext>
            </a:extLst>
          </p:cNvPr>
          <p:cNvCxnSpPr>
            <a:cxnSpLocks/>
          </p:cNvCxnSpPr>
          <p:nvPr/>
        </p:nvCxnSpPr>
        <p:spPr>
          <a:xfrm>
            <a:off x="8519405" y="2476941"/>
            <a:ext cx="0" cy="34501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EC3B0203-2998-9F90-CB39-BFC891EF1F2C}"/>
              </a:ext>
            </a:extLst>
          </p:cNvPr>
          <p:cNvCxnSpPr>
            <a:cxnSpLocks/>
          </p:cNvCxnSpPr>
          <p:nvPr/>
        </p:nvCxnSpPr>
        <p:spPr>
          <a:xfrm flipH="1">
            <a:off x="8512523" y="2821952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D68E118F-1098-5911-89C2-BED9F44D188C}"/>
              </a:ext>
            </a:extLst>
          </p:cNvPr>
          <p:cNvSpPr txBox="1"/>
          <p:nvPr/>
        </p:nvSpPr>
        <p:spPr>
          <a:xfrm>
            <a:off x="9016180" y="2637286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vietOcr_cmd.py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61CBA1E4-63B2-669A-64AF-3516A5B27BC4}"/>
              </a:ext>
            </a:extLst>
          </p:cNvPr>
          <p:cNvCxnSpPr>
            <a:cxnSpLocks/>
          </p:cNvCxnSpPr>
          <p:nvPr/>
        </p:nvCxnSpPr>
        <p:spPr>
          <a:xfrm>
            <a:off x="8519405" y="2821952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DAC2F84-D60A-5CE2-B761-44CF05DF5EE5}"/>
              </a:ext>
            </a:extLst>
          </p:cNvPr>
          <p:cNvCxnSpPr>
            <a:cxnSpLocks/>
          </p:cNvCxnSpPr>
          <p:nvPr/>
        </p:nvCxnSpPr>
        <p:spPr>
          <a:xfrm flipH="1">
            <a:off x="8512523" y="3116920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2D4A0C01-3660-E126-E823-32B3EAC91C25}"/>
              </a:ext>
            </a:extLst>
          </p:cNvPr>
          <p:cNvSpPr txBox="1"/>
          <p:nvPr/>
        </p:nvSpPr>
        <p:spPr>
          <a:xfrm>
            <a:off x="9016179" y="2932254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vietOcr_all.py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5EA8A7C6-4ABE-1F79-E1BB-88BC5E84A614}"/>
              </a:ext>
            </a:extLst>
          </p:cNvPr>
          <p:cNvSpPr txBox="1"/>
          <p:nvPr/>
        </p:nvSpPr>
        <p:spPr>
          <a:xfrm>
            <a:off x="1141281" y="516381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OCR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4B0F2-7B25-40BB-E541-3DC2D372F005}"/>
              </a:ext>
            </a:extLst>
          </p:cNvPr>
          <p:cNvSpPr txBox="1"/>
          <p:nvPr/>
        </p:nvSpPr>
        <p:spPr>
          <a:xfrm>
            <a:off x="3489385" y="2696219"/>
            <a:ext cx="2744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simple_vietOcr_result.txt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1413B6-7CD4-88A8-6D58-9C0CB3A20DDA}"/>
              </a:ext>
            </a:extLst>
          </p:cNvPr>
          <p:cNvCxnSpPr>
            <a:cxnSpLocks/>
          </p:cNvCxnSpPr>
          <p:nvPr/>
        </p:nvCxnSpPr>
        <p:spPr>
          <a:xfrm>
            <a:off x="2995070" y="2590840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ED14B39-B0DF-8370-D265-FC97374BF49B}"/>
              </a:ext>
            </a:extLst>
          </p:cNvPr>
          <p:cNvCxnSpPr>
            <a:cxnSpLocks/>
          </p:cNvCxnSpPr>
          <p:nvPr/>
        </p:nvCxnSpPr>
        <p:spPr>
          <a:xfrm flipH="1">
            <a:off x="2988188" y="2885808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3841BE-4552-9161-2BB3-238DF9F1CAEA}"/>
              </a:ext>
            </a:extLst>
          </p:cNvPr>
          <p:cNvCxnSpPr>
            <a:cxnSpLocks/>
          </p:cNvCxnSpPr>
          <p:nvPr/>
        </p:nvCxnSpPr>
        <p:spPr>
          <a:xfrm>
            <a:off x="2120820" y="1915160"/>
            <a:ext cx="0" cy="129087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67A2F5C-7C92-9C1D-0A26-F455D5EFD82D}"/>
              </a:ext>
            </a:extLst>
          </p:cNvPr>
          <p:cNvCxnSpPr>
            <a:cxnSpLocks/>
          </p:cNvCxnSpPr>
          <p:nvPr/>
        </p:nvCxnSpPr>
        <p:spPr>
          <a:xfrm flipH="1">
            <a:off x="2110660" y="3206033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5E4F751-ADEB-69AF-F37A-401355434A29}"/>
              </a:ext>
            </a:extLst>
          </p:cNvPr>
          <p:cNvSpPr txBox="1"/>
          <p:nvPr/>
        </p:nvSpPr>
        <p:spPr>
          <a:xfrm>
            <a:off x="2712640" y="3021367"/>
            <a:ext cx="171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intermediate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0360196-0E26-E89B-A3C2-AF8C284A8F1A}"/>
              </a:ext>
            </a:extLst>
          </p:cNvPr>
          <p:cNvCxnSpPr>
            <a:cxnSpLocks/>
          </p:cNvCxnSpPr>
          <p:nvPr/>
        </p:nvCxnSpPr>
        <p:spPr>
          <a:xfrm>
            <a:off x="2992612" y="3397156"/>
            <a:ext cx="0" cy="1846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EB014-6EAF-9C63-418A-3BB8C9AEDD45}"/>
              </a:ext>
            </a:extLst>
          </p:cNvPr>
          <p:cNvCxnSpPr>
            <a:cxnSpLocks/>
          </p:cNvCxnSpPr>
          <p:nvPr/>
        </p:nvCxnSpPr>
        <p:spPr>
          <a:xfrm flipH="1">
            <a:off x="2985730" y="3581822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AF8C4E1-C3E8-7028-792A-4CC62B618D79}"/>
              </a:ext>
            </a:extLst>
          </p:cNvPr>
          <p:cNvSpPr txBox="1"/>
          <p:nvPr/>
        </p:nvSpPr>
        <p:spPr>
          <a:xfrm>
            <a:off x="3489387" y="3397156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intermediate _*.png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879E09-8802-4E97-C90F-D9DDC7A60CE1}"/>
              </a:ext>
            </a:extLst>
          </p:cNvPr>
          <p:cNvCxnSpPr>
            <a:cxnSpLocks/>
          </p:cNvCxnSpPr>
          <p:nvPr/>
        </p:nvCxnSpPr>
        <p:spPr>
          <a:xfrm>
            <a:off x="2992612" y="3581822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C95F1AC-63EE-6034-A4B5-9A68A62E0FBB}"/>
              </a:ext>
            </a:extLst>
          </p:cNvPr>
          <p:cNvCxnSpPr>
            <a:cxnSpLocks/>
          </p:cNvCxnSpPr>
          <p:nvPr/>
        </p:nvCxnSpPr>
        <p:spPr>
          <a:xfrm flipH="1">
            <a:off x="2985730" y="3876790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8862671-958F-2A45-C207-E7827A73F1A7}"/>
              </a:ext>
            </a:extLst>
          </p:cNvPr>
          <p:cNvSpPr txBox="1"/>
          <p:nvPr/>
        </p:nvSpPr>
        <p:spPr>
          <a:xfrm>
            <a:off x="3489386" y="3685720"/>
            <a:ext cx="33863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intermediate_tesseract_result.txt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85441C2-C9B7-434A-18BF-DE14F0699775}"/>
              </a:ext>
            </a:extLst>
          </p:cNvPr>
          <p:cNvSpPr txBox="1"/>
          <p:nvPr/>
        </p:nvSpPr>
        <p:spPr>
          <a:xfrm>
            <a:off x="3489385" y="3987092"/>
            <a:ext cx="3386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intermediate _vietOcr_result.txt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6958B4D-8923-DF83-87C2-762BC3678DBC}"/>
              </a:ext>
            </a:extLst>
          </p:cNvPr>
          <p:cNvCxnSpPr>
            <a:cxnSpLocks/>
          </p:cNvCxnSpPr>
          <p:nvPr/>
        </p:nvCxnSpPr>
        <p:spPr>
          <a:xfrm>
            <a:off x="2995070" y="3881713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9DF6B88-2C73-9682-30A5-2C0B160EE661}"/>
              </a:ext>
            </a:extLst>
          </p:cNvPr>
          <p:cNvCxnSpPr>
            <a:cxnSpLocks/>
          </p:cNvCxnSpPr>
          <p:nvPr/>
        </p:nvCxnSpPr>
        <p:spPr>
          <a:xfrm flipH="1">
            <a:off x="2988188" y="4176681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42F2B56-5DB9-7FAE-88CF-A871B91DE374}"/>
              </a:ext>
            </a:extLst>
          </p:cNvPr>
          <p:cNvCxnSpPr>
            <a:cxnSpLocks/>
          </p:cNvCxnSpPr>
          <p:nvPr/>
        </p:nvCxnSpPr>
        <p:spPr>
          <a:xfrm>
            <a:off x="2120820" y="3206033"/>
            <a:ext cx="0" cy="12917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65E7EC1-AD07-70A0-163F-3EC2707A72D2}"/>
              </a:ext>
            </a:extLst>
          </p:cNvPr>
          <p:cNvCxnSpPr>
            <a:cxnSpLocks/>
          </p:cNvCxnSpPr>
          <p:nvPr/>
        </p:nvCxnSpPr>
        <p:spPr>
          <a:xfrm flipH="1">
            <a:off x="2110660" y="4497808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E9DD776-8B9D-D796-413E-7F70440564A4}"/>
              </a:ext>
            </a:extLst>
          </p:cNvPr>
          <p:cNvSpPr txBox="1"/>
          <p:nvPr/>
        </p:nvSpPr>
        <p:spPr>
          <a:xfrm>
            <a:off x="2712640" y="4313142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complex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01ACC5C-64E6-6626-CDC0-6A52F30E1264}"/>
              </a:ext>
            </a:extLst>
          </p:cNvPr>
          <p:cNvCxnSpPr>
            <a:cxnSpLocks/>
          </p:cNvCxnSpPr>
          <p:nvPr/>
        </p:nvCxnSpPr>
        <p:spPr>
          <a:xfrm>
            <a:off x="2992612" y="4688931"/>
            <a:ext cx="0" cy="1846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0404188-6CA4-9EA7-2AF2-D1D60BB5A8AE}"/>
              </a:ext>
            </a:extLst>
          </p:cNvPr>
          <p:cNvCxnSpPr>
            <a:cxnSpLocks/>
          </p:cNvCxnSpPr>
          <p:nvPr/>
        </p:nvCxnSpPr>
        <p:spPr>
          <a:xfrm flipH="1">
            <a:off x="2985730" y="4873597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25C4D852-BCB8-6A7F-4805-EE36E4F0BDAF}"/>
              </a:ext>
            </a:extLst>
          </p:cNvPr>
          <p:cNvSpPr txBox="1"/>
          <p:nvPr/>
        </p:nvSpPr>
        <p:spPr>
          <a:xfrm>
            <a:off x="3489387" y="4688931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complex _*.png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9ED88E1-CE7C-5B9A-7038-31087EE1586C}"/>
              </a:ext>
            </a:extLst>
          </p:cNvPr>
          <p:cNvCxnSpPr>
            <a:cxnSpLocks/>
          </p:cNvCxnSpPr>
          <p:nvPr/>
        </p:nvCxnSpPr>
        <p:spPr>
          <a:xfrm>
            <a:off x="2992612" y="4873597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F41D951-21A7-7822-26EC-CC9C68C906A6}"/>
              </a:ext>
            </a:extLst>
          </p:cNvPr>
          <p:cNvCxnSpPr>
            <a:cxnSpLocks/>
          </p:cNvCxnSpPr>
          <p:nvPr/>
        </p:nvCxnSpPr>
        <p:spPr>
          <a:xfrm flipH="1">
            <a:off x="2985730" y="5168565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F7DEDE5-EC8D-B57F-104E-6408409B0371}"/>
              </a:ext>
            </a:extLst>
          </p:cNvPr>
          <p:cNvSpPr txBox="1"/>
          <p:nvPr/>
        </p:nvSpPr>
        <p:spPr>
          <a:xfrm>
            <a:off x="3489385" y="4987917"/>
            <a:ext cx="2744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complex _tesseract_result.txt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04A47A3-629D-94F2-E0C0-5FDAF220FCE6}"/>
              </a:ext>
            </a:extLst>
          </p:cNvPr>
          <p:cNvSpPr txBox="1"/>
          <p:nvPr/>
        </p:nvSpPr>
        <p:spPr>
          <a:xfrm>
            <a:off x="3489385" y="5278867"/>
            <a:ext cx="2744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complex _vietOcr_result.txt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C292CBA0-4500-FADC-B302-3E5E7470C32C}"/>
              </a:ext>
            </a:extLst>
          </p:cNvPr>
          <p:cNvCxnSpPr>
            <a:cxnSpLocks/>
          </p:cNvCxnSpPr>
          <p:nvPr/>
        </p:nvCxnSpPr>
        <p:spPr>
          <a:xfrm>
            <a:off x="2995070" y="5173488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012E7D0E-9CBB-4C9C-F34E-D88793456851}"/>
              </a:ext>
            </a:extLst>
          </p:cNvPr>
          <p:cNvCxnSpPr>
            <a:cxnSpLocks/>
          </p:cNvCxnSpPr>
          <p:nvPr/>
        </p:nvCxnSpPr>
        <p:spPr>
          <a:xfrm flipH="1">
            <a:off x="2988188" y="5468456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DF24833-FA7F-C7D5-C59F-CA226F9F5655}"/>
              </a:ext>
            </a:extLst>
          </p:cNvPr>
          <p:cNvSpPr txBox="1"/>
          <p:nvPr/>
        </p:nvSpPr>
        <p:spPr>
          <a:xfrm>
            <a:off x="1853053" y="6016097"/>
            <a:ext cx="1170039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resources</a:t>
            </a:r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85C2CB0-E72E-B80A-D1EA-B1B8027A20D7}"/>
              </a:ext>
            </a:extLst>
          </p:cNvPr>
          <p:cNvCxnSpPr>
            <a:cxnSpLocks/>
          </p:cNvCxnSpPr>
          <p:nvPr/>
        </p:nvCxnSpPr>
        <p:spPr>
          <a:xfrm flipH="1">
            <a:off x="1452062" y="6200763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0DCDA402-C62C-D828-32A8-AA2A266144C3}"/>
              </a:ext>
            </a:extLst>
          </p:cNvPr>
          <p:cNvSpPr txBox="1"/>
          <p:nvPr/>
        </p:nvSpPr>
        <p:spPr>
          <a:xfrm>
            <a:off x="2717802" y="6442344"/>
            <a:ext cx="2744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vietOCR</a:t>
            </a:r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378619B9-DF3F-1FBE-28AB-998D80E54350}"/>
              </a:ext>
            </a:extLst>
          </p:cNvPr>
          <p:cNvCxnSpPr>
            <a:cxnSpLocks/>
          </p:cNvCxnSpPr>
          <p:nvPr/>
        </p:nvCxnSpPr>
        <p:spPr>
          <a:xfrm>
            <a:off x="2223487" y="6336965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5782C171-0DF9-6C4B-5C3B-8E82CAF99CF2}"/>
              </a:ext>
            </a:extLst>
          </p:cNvPr>
          <p:cNvCxnSpPr>
            <a:cxnSpLocks/>
          </p:cNvCxnSpPr>
          <p:nvPr/>
        </p:nvCxnSpPr>
        <p:spPr>
          <a:xfrm flipH="1">
            <a:off x="2216605" y="6631933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2F321233-93E0-62B5-FB29-D59CD76A9D91}"/>
              </a:ext>
            </a:extLst>
          </p:cNvPr>
          <p:cNvCxnSpPr>
            <a:cxnSpLocks/>
          </p:cNvCxnSpPr>
          <p:nvPr/>
        </p:nvCxnSpPr>
        <p:spPr>
          <a:xfrm flipH="1">
            <a:off x="8519405" y="1880598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6BE30E62-BEA2-E0BE-CFEE-E25969E4A8EC}"/>
              </a:ext>
            </a:extLst>
          </p:cNvPr>
          <p:cNvCxnSpPr>
            <a:cxnSpLocks/>
          </p:cNvCxnSpPr>
          <p:nvPr/>
        </p:nvCxnSpPr>
        <p:spPr>
          <a:xfrm>
            <a:off x="8519405" y="3105326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399549CA-5718-3783-6C25-242B9F24CB00}"/>
              </a:ext>
            </a:extLst>
          </p:cNvPr>
          <p:cNvCxnSpPr>
            <a:cxnSpLocks/>
          </p:cNvCxnSpPr>
          <p:nvPr/>
        </p:nvCxnSpPr>
        <p:spPr>
          <a:xfrm flipH="1">
            <a:off x="8512523" y="3400294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DE791863-4C36-21D2-ED5E-EC2DD9E4567A}"/>
              </a:ext>
            </a:extLst>
          </p:cNvPr>
          <p:cNvSpPr txBox="1"/>
          <p:nvPr/>
        </p:nvSpPr>
        <p:spPr>
          <a:xfrm>
            <a:off x="9016179" y="3215628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vietOcrEnv.py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0E2C9FB6-CDDC-7C5B-A13C-7FEFEDC99669}"/>
              </a:ext>
            </a:extLst>
          </p:cNvPr>
          <p:cNvCxnSpPr>
            <a:cxnSpLocks/>
          </p:cNvCxnSpPr>
          <p:nvPr/>
        </p:nvCxnSpPr>
        <p:spPr>
          <a:xfrm>
            <a:off x="8519405" y="3394438"/>
            <a:ext cx="0" cy="58927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DF015257-5EC6-CF34-35F8-FD6FAA0EA8DF}"/>
              </a:ext>
            </a:extLst>
          </p:cNvPr>
          <p:cNvCxnSpPr>
            <a:cxnSpLocks/>
          </p:cNvCxnSpPr>
          <p:nvPr/>
        </p:nvCxnSpPr>
        <p:spPr>
          <a:xfrm flipH="1">
            <a:off x="8512523" y="3983716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8F0B7B9F-933D-417A-506D-9C748B6C7151}"/>
              </a:ext>
            </a:extLst>
          </p:cNvPr>
          <p:cNvSpPr txBox="1"/>
          <p:nvPr/>
        </p:nvSpPr>
        <p:spPr>
          <a:xfrm>
            <a:off x="9016179" y="3799050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utils.py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973B2361-880C-A75C-6F35-37C163AFD282}"/>
              </a:ext>
            </a:extLst>
          </p:cNvPr>
          <p:cNvCxnSpPr>
            <a:cxnSpLocks/>
          </p:cNvCxnSpPr>
          <p:nvPr/>
        </p:nvCxnSpPr>
        <p:spPr>
          <a:xfrm>
            <a:off x="8519405" y="3983612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1BB25088-819A-7874-2D5D-9A4576DC91BC}"/>
              </a:ext>
            </a:extLst>
          </p:cNvPr>
          <p:cNvCxnSpPr>
            <a:cxnSpLocks/>
          </p:cNvCxnSpPr>
          <p:nvPr/>
        </p:nvCxnSpPr>
        <p:spPr>
          <a:xfrm flipH="1">
            <a:off x="8512523" y="4278580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439CEDB0-FE2F-CAEB-B1D1-32FD010FBA16}"/>
              </a:ext>
            </a:extLst>
          </p:cNvPr>
          <p:cNvSpPr txBox="1"/>
          <p:nvPr/>
        </p:nvSpPr>
        <p:spPr>
          <a:xfrm>
            <a:off x="9016179" y="4093914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ocrUtils.py</a:t>
            </a:r>
          </a:p>
        </p:txBody>
      </p:sp>
    </p:spTree>
    <p:extLst>
      <p:ext uri="{BB962C8B-B14F-4D97-AF65-F5344CB8AC3E}">
        <p14:creationId xmlns:p14="http://schemas.microsoft.com/office/powerpoint/2010/main" val="17010987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5CB7C3A-CA46-DABD-7800-63911B881033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068BC-6AB8-48F2-49F0-7258AD5DF2C3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pic>
        <p:nvPicPr>
          <p:cNvPr id="4" name="Picture 3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2F4DF68F-A223-B911-D3A7-74D79E6BB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009" y="1516849"/>
            <a:ext cx="6355632" cy="1593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B3038B-E351-AB20-1A1B-CAB3B9C80122}"/>
              </a:ext>
            </a:extLst>
          </p:cNvPr>
          <p:cNvSpPr txBox="1"/>
          <p:nvPr/>
        </p:nvSpPr>
        <p:spPr>
          <a:xfrm flipH="1">
            <a:off x="7599680" y="2128801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8A48E6-BA43-7F29-257B-1E7142606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008" y="3136795"/>
            <a:ext cx="6355631" cy="33861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B88282-80FB-C50F-69C7-224C0F058855}"/>
              </a:ext>
            </a:extLst>
          </p:cNvPr>
          <p:cNvSpPr txBox="1"/>
          <p:nvPr/>
        </p:nvSpPr>
        <p:spPr>
          <a:xfrm flipH="1">
            <a:off x="7599680" y="4645191"/>
            <a:ext cx="1991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simple_0_result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1E29C5E-D5ED-B3E2-F403-221A00CD0AA9}"/>
              </a:ext>
            </a:extLst>
          </p:cNvPr>
          <p:cNvSpPr/>
          <p:nvPr/>
        </p:nvSpPr>
        <p:spPr>
          <a:xfrm>
            <a:off x="7863841" y="5708412"/>
            <a:ext cx="924559" cy="49784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100%</a:t>
            </a:r>
          </a:p>
        </p:txBody>
      </p:sp>
    </p:spTree>
    <p:extLst>
      <p:ext uri="{BB962C8B-B14F-4D97-AF65-F5344CB8AC3E}">
        <p14:creationId xmlns:p14="http://schemas.microsoft.com/office/powerpoint/2010/main" val="4367717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text&#10;&#10;Description automatically generated">
            <a:extLst>
              <a:ext uri="{FF2B5EF4-FFF2-40B4-BE49-F238E27FC236}">
                <a16:creationId xmlns:a16="http://schemas.microsoft.com/office/drawing/2014/main" id="{7C90DE83-CF15-F280-AF05-79D921FF0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726" y="1647439"/>
            <a:ext cx="5778700" cy="10551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9AC027-FE76-7438-B79D-777DFC382AF5}"/>
              </a:ext>
            </a:extLst>
          </p:cNvPr>
          <p:cNvSpPr txBox="1"/>
          <p:nvPr/>
        </p:nvSpPr>
        <p:spPr>
          <a:xfrm flipH="1">
            <a:off x="7762239" y="20091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89C379-83CA-AC62-B256-976067556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726" y="2954167"/>
            <a:ext cx="5925514" cy="22946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73C955-5F0E-D671-5CA5-15E1B4658FB8}"/>
              </a:ext>
            </a:extLst>
          </p:cNvPr>
          <p:cNvSpPr txBox="1"/>
          <p:nvPr/>
        </p:nvSpPr>
        <p:spPr>
          <a:xfrm flipH="1">
            <a:off x="7762239" y="4101509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simple_3_result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C97DA8-D555-DB5D-77DF-FA5701B8CF4C}"/>
              </a:ext>
            </a:extLst>
          </p:cNvPr>
          <p:cNvSpPr/>
          <p:nvPr/>
        </p:nvSpPr>
        <p:spPr>
          <a:xfrm>
            <a:off x="8366760" y="4751012"/>
            <a:ext cx="924559" cy="49784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98%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1352ED3-892F-F2A4-1E9A-BD7C312637F1}"/>
              </a:ext>
            </a:extLst>
          </p:cNvPr>
          <p:cNvSpPr/>
          <p:nvPr/>
        </p:nvSpPr>
        <p:spPr>
          <a:xfrm>
            <a:off x="1857046" y="1765264"/>
            <a:ext cx="254000" cy="2540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A61E194-5E91-15A9-C9D1-3A53ABCCA093}"/>
              </a:ext>
            </a:extLst>
          </p:cNvPr>
          <p:cNvSpPr/>
          <p:nvPr/>
        </p:nvSpPr>
        <p:spPr>
          <a:xfrm>
            <a:off x="2057453" y="2006528"/>
            <a:ext cx="254000" cy="2540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F8F5CA3-4378-D9CB-0C85-38BDE95C6D81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E7C1D7-3DBD-77CA-D7DD-052AB0B8793E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29344965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373C955-5F0E-D671-5CA5-15E1B4658FB8}"/>
              </a:ext>
            </a:extLst>
          </p:cNvPr>
          <p:cNvSpPr txBox="1"/>
          <p:nvPr/>
        </p:nvSpPr>
        <p:spPr>
          <a:xfrm flipH="1">
            <a:off x="6858000" y="4544681"/>
            <a:ext cx="2600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intermediate_3_result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C97DA8-D555-DB5D-77DF-FA5701B8CF4C}"/>
              </a:ext>
            </a:extLst>
          </p:cNvPr>
          <p:cNvSpPr/>
          <p:nvPr/>
        </p:nvSpPr>
        <p:spPr>
          <a:xfrm>
            <a:off x="10525758" y="4412379"/>
            <a:ext cx="924559" cy="49784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80%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F8F5CA3-4378-D9CB-0C85-38BDE95C6D81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E7C1D7-3DBD-77CA-D7DD-052AB0B8793E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pic>
        <p:nvPicPr>
          <p:cNvPr id="4" name="Picture 3" descr="A car on a screen&#10;&#10;Description automatically generated">
            <a:extLst>
              <a:ext uri="{FF2B5EF4-FFF2-40B4-BE49-F238E27FC236}">
                <a16:creationId xmlns:a16="http://schemas.microsoft.com/office/drawing/2014/main" id="{5527C6D1-C8BC-BDE3-9A06-A600A9189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9" y="1364512"/>
            <a:ext cx="5163374" cy="28669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346139B-47B2-7BEF-5155-6C632D93F689}"/>
              </a:ext>
            </a:extLst>
          </p:cNvPr>
          <p:cNvSpPr txBox="1"/>
          <p:nvPr/>
        </p:nvSpPr>
        <p:spPr>
          <a:xfrm flipH="1">
            <a:off x="1701801" y="4381680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intermediate_3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7515849-5104-B792-7972-7186C4CBA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623" y="1364512"/>
            <a:ext cx="6767226" cy="286699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486634E-80A5-573A-BDC2-EA53FD8020E6}"/>
              </a:ext>
            </a:extLst>
          </p:cNvPr>
          <p:cNvSpPr/>
          <p:nvPr/>
        </p:nvSpPr>
        <p:spPr>
          <a:xfrm>
            <a:off x="77150" y="2798008"/>
            <a:ext cx="1741489" cy="4125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3783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F8F5CA3-4378-D9CB-0C85-38BDE95C6D81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E7C1D7-3DBD-77CA-D7DD-052AB0B8793E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1866EE6-F071-AAF5-B6B5-64307C2A595E}"/>
              </a:ext>
            </a:extLst>
          </p:cNvPr>
          <p:cNvGrpSpPr/>
          <p:nvPr/>
        </p:nvGrpSpPr>
        <p:grpSpPr>
          <a:xfrm>
            <a:off x="833121" y="1622329"/>
            <a:ext cx="10525759" cy="3680369"/>
            <a:chOff x="20321" y="1622329"/>
            <a:chExt cx="10525759" cy="368036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373C955-5F0E-D671-5CA5-15E1B4658FB8}"/>
                </a:ext>
              </a:extLst>
            </p:cNvPr>
            <p:cNvSpPr txBox="1"/>
            <p:nvPr/>
          </p:nvSpPr>
          <p:spPr>
            <a:xfrm flipH="1">
              <a:off x="6237518" y="4856069"/>
              <a:ext cx="27572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Intermediate_4_result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3CC97DA8-D555-DB5D-77DF-FA5701B8CF4C}"/>
                </a:ext>
              </a:extLst>
            </p:cNvPr>
            <p:cNvSpPr/>
            <p:nvPr/>
          </p:nvSpPr>
          <p:spPr>
            <a:xfrm>
              <a:off x="9138199" y="4804858"/>
              <a:ext cx="924559" cy="497840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90%</a:t>
              </a:r>
            </a:p>
          </p:txBody>
        </p:sp>
        <p:pic>
          <p:nvPicPr>
            <p:cNvPr id="4" name="Picture 3" descr="A colorful cloud with text&#10;&#10;Description automatically generated">
              <a:extLst>
                <a:ext uri="{FF2B5EF4-FFF2-40B4-BE49-F238E27FC236}">
                  <a16:creationId xmlns:a16="http://schemas.microsoft.com/office/drawing/2014/main" id="{D69E6FF1-ADBB-9E82-A2EF-37D97DEA5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1" y="1622329"/>
              <a:ext cx="4711748" cy="308491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E58D865-09FD-2816-AD89-F60BC7DA7014}"/>
                </a:ext>
              </a:extLst>
            </p:cNvPr>
            <p:cNvSpPr txBox="1"/>
            <p:nvPr/>
          </p:nvSpPr>
          <p:spPr>
            <a:xfrm flipH="1">
              <a:off x="1555201" y="4856069"/>
              <a:ext cx="1641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intermediate_4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8CED353-1FEF-002A-E882-3D6D4B323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38485" y="1622329"/>
              <a:ext cx="5707595" cy="3046978"/>
            </a:xfrm>
            <a:prstGeom prst="rect">
              <a:avLst/>
            </a:prstGeom>
          </p:spPr>
        </p:pic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3954142-0AAB-185B-5FD3-7C5CCCDDE80E}"/>
              </a:ext>
            </a:extLst>
          </p:cNvPr>
          <p:cNvSpPr/>
          <p:nvPr/>
        </p:nvSpPr>
        <p:spPr>
          <a:xfrm>
            <a:off x="1144868" y="2540000"/>
            <a:ext cx="308012" cy="3454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36CFFAE-E6BC-ABBA-CE52-C94F36429DC8}"/>
              </a:ext>
            </a:extLst>
          </p:cNvPr>
          <p:cNvSpPr/>
          <p:nvPr/>
        </p:nvSpPr>
        <p:spPr>
          <a:xfrm>
            <a:off x="4582160" y="2540000"/>
            <a:ext cx="386080" cy="3454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7DAE1FB-31B0-E315-E9FE-F34E97FE33E7}"/>
              </a:ext>
            </a:extLst>
          </p:cNvPr>
          <p:cNvSpPr/>
          <p:nvPr/>
        </p:nvSpPr>
        <p:spPr>
          <a:xfrm>
            <a:off x="1190104" y="3042865"/>
            <a:ext cx="231010" cy="2184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9040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88BE654-DA5D-7D54-2B66-858816F5DC44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300835-44DA-B1CF-05F2-76B4570E2A82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3C62F8D-3AEB-7474-D098-FC9CC4BA4263}"/>
              </a:ext>
            </a:extLst>
          </p:cNvPr>
          <p:cNvGrpSpPr/>
          <p:nvPr/>
        </p:nvGrpSpPr>
        <p:grpSpPr>
          <a:xfrm>
            <a:off x="1663164" y="1691493"/>
            <a:ext cx="8865672" cy="3568926"/>
            <a:chOff x="474973" y="1691493"/>
            <a:chExt cx="8865672" cy="3568926"/>
          </a:xfrm>
        </p:grpSpPr>
        <p:pic>
          <p:nvPicPr>
            <p:cNvPr id="2" name="Picture 1" descr="A person holding a pen&#10;&#10;Description automatically generated">
              <a:extLst>
                <a:ext uri="{FF2B5EF4-FFF2-40B4-BE49-F238E27FC236}">
                  <a16:creationId xmlns:a16="http://schemas.microsoft.com/office/drawing/2014/main" id="{61870C2E-00D0-DC0A-C8A3-4F7715C0ED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72"/>
            <a:stretch/>
          </p:blipFill>
          <p:spPr>
            <a:xfrm>
              <a:off x="474973" y="1691493"/>
              <a:ext cx="4919987" cy="2859931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3F31851-B3A3-2DF4-C830-9BC3697C2F08}"/>
                </a:ext>
              </a:extLst>
            </p:cNvPr>
            <p:cNvSpPr txBox="1"/>
            <p:nvPr/>
          </p:nvSpPr>
          <p:spPr>
            <a:xfrm flipH="1">
              <a:off x="2195145" y="4691478"/>
              <a:ext cx="1641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complex_0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235B0A8-F83E-CCC7-E960-70944A4049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60431" y="1691493"/>
              <a:ext cx="3680214" cy="281215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A94021-047F-B968-7642-94F4FFCB2FA5}"/>
                </a:ext>
              </a:extLst>
            </p:cNvPr>
            <p:cNvSpPr txBox="1"/>
            <p:nvPr/>
          </p:nvSpPr>
          <p:spPr>
            <a:xfrm flipH="1">
              <a:off x="5515405" y="4813790"/>
              <a:ext cx="27572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Complex_0_result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8161B8E-854E-BEAF-2D6D-1C0177F38429}"/>
                </a:ext>
              </a:extLst>
            </p:cNvPr>
            <p:cNvSpPr/>
            <p:nvPr/>
          </p:nvSpPr>
          <p:spPr>
            <a:xfrm>
              <a:off x="8416086" y="4762579"/>
              <a:ext cx="924559" cy="497840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30%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24C46EA-69FD-2BAB-7325-C36642528E0E}"/>
                </a:ext>
              </a:extLst>
            </p:cNvPr>
            <p:cNvSpPr/>
            <p:nvPr/>
          </p:nvSpPr>
          <p:spPr>
            <a:xfrm>
              <a:off x="1190030" y="2618658"/>
              <a:ext cx="3342641" cy="44900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E6A46FF-6080-69B9-3002-6A65E7CD7C1B}"/>
                </a:ext>
              </a:extLst>
            </p:cNvPr>
            <p:cNvSpPr/>
            <p:nvPr/>
          </p:nvSpPr>
          <p:spPr>
            <a:xfrm>
              <a:off x="1190030" y="3429000"/>
              <a:ext cx="3342641" cy="44900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1814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88BE654-DA5D-7D54-2B66-858816F5DC44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300835-44DA-B1CF-05F2-76B4570E2A82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D7B9250-5570-31E8-60D0-F8EBA43C8E7A}"/>
              </a:ext>
            </a:extLst>
          </p:cNvPr>
          <p:cNvGrpSpPr/>
          <p:nvPr/>
        </p:nvGrpSpPr>
        <p:grpSpPr>
          <a:xfrm>
            <a:off x="1574854" y="1402633"/>
            <a:ext cx="9042292" cy="4683876"/>
            <a:chOff x="992738" y="1117498"/>
            <a:chExt cx="9042292" cy="468387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3F31851-B3A3-2DF4-C830-9BC3697C2F08}"/>
                </a:ext>
              </a:extLst>
            </p:cNvPr>
            <p:cNvSpPr txBox="1"/>
            <p:nvPr/>
          </p:nvSpPr>
          <p:spPr>
            <a:xfrm flipH="1">
              <a:off x="2098593" y="5367788"/>
              <a:ext cx="1641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complex_2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A94021-047F-B968-7642-94F4FFCB2FA5}"/>
                </a:ext>
              </a:extLst>
            </p:cNvPr>
            <p:cNvSpPr txBox="1"/>
            <p:nvPr/>
          </p:nvSpPr>
          <p:spPr>
            <a:xfrm flipH="1">
              <a:off x="5756403" y="5382524"/>
              <a:ext cx="27572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complex_2_result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8161B8E-854E-BEAF-2D6D-1C0177F38429}"/>
                </a:ext>
              </a:extLst>
            </p:cNvPr>
            <p:cNvSpPr/>
            <p:nvPr/>
          </p:nvSpPr>
          <p:spPr>
            <a:xfrm>
              <a:off x="8631357" y="5303534"/>
              <a:ext cx="924559" cy="497840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50%</a:t>
              </a:r>
            </a:p>
          </p:txBody>
        </p:sp>
        <p:pic>
          <p:nvPicPr>
            <p:cNvPr id="6" name="Picture 5" descr="A receipt on a table&#10;&#10;Description automatically generated">
              <a:extLst>
                <a:ext uri="{FF2B5EF4-FFF2-40B4-BE49-F238E27FC236}">
                  <a16:creationId xmlns:a16="http://schemas.microsoft.com/office/drawing/2014/main" id="{977BD277-2D7A-B3D2-6BD1-0DBAD8F79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2738" y="1117498"/>
              <a:ext cx="4032587" cy="4032587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61889D2-EB13-C154-BD99-F52476D88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71609" y="1117498"/>
              <a:ext cx="4863421" cy="4032587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92B24EF-D4A6-23E0-7D37-F2D407C17B4B}"/>
                </a:ext>
              </a:extLst>
            </p:cNvPr>
            <p:cNvSpPr/>
            <p:nvPr/>
          </p:nvSpPr>
          <p:spPr>
            <a:xfrm>
              <a:off x="2791177" y="2654711"/>
              <a:ext cx="256823" cy="32446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33621DB-0DC6-8054-53E1-8E30A428DB43}"/>
                </a:ext>
              </a:extLst>
            </p:cNvPr>
            <p:cNvSpPr/>
            <p:nvPr/>
          </p:nvSpPr>
          <p:spPr>
            <a:xfrm>
              <a:off x="1394997" y="3133792"/>
              <a:ext cx="1043403" cy="17967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7F852-ECC5-B93E-1F3F-9386AB0BB3B6}"/>
                </a:ext>
              </a:extLst>
            </p:cNvPr>
            <p:cNvSpPr/>
            <p:nvPr/>
          </p:nvSpPr>
          <p:spPr>
            <a:xfrm>
              <a:off x="1483485" y="3992291"/>
              <a:ext cx="3363817" cy="76652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02433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5CB7C3A-CA46-DABD-7800-63911B881033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068BC-6AB8-48F2-49F0-7258AD5DF2C3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6788B63-ECC0-25D6-53A6-1B2D9B281FD9}"/>
              </a:ext>
            </a:extLst>
          </p:cNvPr>
          <p:cNvGrpSpPr/>
          <p:nvPr/>
        </p:nvGrpSpPr>
        <p:grpSpPr>
          <a:xfrm>
            <a:off x="1261286" y="1516849"/>
            <a:ext cx="9669428" cy="3251111"/>
            <a:chOff x="1051009" y="1516849"/>
            <a:chExt cx="9669428" cy="3251111"/>
          </a:xfrm>
        </p:grpSpPr>
        <p:pic>
          <p:nvPicPr>
            <p:cNvPr id="4" name="Picture 3" descr="A close-up of a white background&#10;&#10;Description automatically generated">
              <a:extLst>
                <a:ext uri="{FF2B5EF4-FFF2-40B4-BE49-F238E27FC236}">
                  <a16:creationId xmlns:a16="http://schemas.microsoft.com/office/drawing/2014/main" id="{2F4DF68F-A223-B911-D3A7-74D79E6BB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009" y="1516849"/>
              <a:ext cx="6355632" cy="159323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CB3038B-E351-AB20-1A1B-CAB3B9C80122}"/>
                </a:ext>
              </a:extLst>
            </p:cNvPr>
            <p:cNvSpPr txBox="1"/>
            <p:nvPr/>
          </p:nvSpPr>
          <p:spPr>
            <a:xfrm flipH="1">
              <a:off x="7599680" y="2128801"/>
              <a:ext cx="1641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simple_0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B88282-80FB-C50F-69C7-224C0F058855}"/>
                </a:ext>
              </a:extLst>
            </p:cNvPr>
            <p:cNvSpPr txBox="1"/>
            <p:nvPr/>
          </p:nvSpPr>
          <p:spPr>
            <a:xfrm flipH="1">
              <a:off x="7599680" y="3953470"/>
              <a:ext cx="19913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simple_0_result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D1E29C5E-D5ED-B3E2-F403-221A00CD0AA9}"/>
                </a:ext>
              </a:extLst>
            </p:cNvPr>
            <p:cNvSpPr/>
            <p:nvPr/>
          </p:nvSpPr>
          <p:spPr>
            <a:xfrm>
              <a:off x="9795878" y="3889216"/>
              <a:ext cx="924559" cy="497840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0%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6E69D85-219B-549C-7379-73976951F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1009" y="3543480"/>
              <a:ext cx="6355632" cy="12244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47248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text&#10;&#10;Description automatically generated">
            <a:extLst>
              <a:ext uri="{FF2B5EF4-FFF2-40B4-BE49-F238E27FC236}">
                <a16:creationId xmlns:a16="http://schemas.microsoft.com/office/drawing/2014/main" id="{7C90DE83-CF15-F280-AF05-79D921FF0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980" y="1666209"/>
            <a:ext cx="5778700" cy="10551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9AC027-FE76-7438-B79D-777DFC382AF5}"/>
              </a:ext>
            </a:extLst>
          </p:cNvPr>
          <p:cNvSpPr txBox="1"/>
          <p:nvPr/>
        </p:nvSpPr>
        <p:spPr>
          <a:xfrm flipH="1">
            <a:off x="7762239" y="20091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73C955-5F0E-D671-5CA5-15E1B4658FB8}"/>
              </a:ext>
            </a:extLst>
          </p:cNvPr>
          <p:cNvSpPr txBox="1"/>
          <p:nvPr/>
        </p:nvSpPr>
        <p:spPr>
          <a:xfrm flipH="1">
            <a:off x="7762239" y="4101509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simple_3_result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C97DA8-D555-DB5D-77DF-FA5701B8CF4C}"/>
              </a:ext>
            </a:extLst>
          </p:cNvPr>
          <p:cNvSpPr/>
          <p:nvPr/>
        </p:nvSpPr>
        <p:spPr>
          <a:xfrm>
            <a:off x="8366760" y="4751012"/>
            <a:ext cx="924559" cy="49784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0%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F8F5CA3-4378-D9CB-0C85-38BDE95C6D81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E7C1D7-3DBD-77CA-D7DD-052AB0B8793E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EAF90D-3D6B-B85B-DA76-29ED476D9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931" y="3429000"/>
            <a:ext cx="6645216" cy="128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1486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373C955-5F0E-D671-5CA5-15E1B4658FB8}"/>
              </a:ext>
            </a:extLst>
          </p:cNvPr>
          <p:cNvSpPr txBox="1"/>
          <p:nvPr/>
        </p:nvSpPr>
        <p:spPr>
          <a:xfrm flipH="1">
            <a:off x="7322422" y="5477355"/>
            <a:ext cx="2600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intermediate_3_result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C97DA8-D555-DB5D-77DF-FA5701B8CF4C}"/>
              </a:ext>
            </a:extLst>
          </p:cNvPr>
          <p:cNvSpPr/>
          <p:nvPr/>
        </p:nvSpPr>
        <p:spPr>
          <a:xfrm>
            <a:off x="9923382" y="5413101"/>
            <a:ext cx="924559" cy="49784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0%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F8F5CA3-4378-D9CB-0C85-38BDE95C6D81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E7C1D7-3DBD-77CA-D7DD-052AB0B8793E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pic>
        <p:nvPicPr>
          <p:cNvPr id="4" name="Picture 3" descr="A car on a screen&#10;&#10;Description automatically generated">
            <a:extLst>
              <a:ext uri="{FF2B5EF4-FFF2-40B4-BE49-F238E27FC236}">
                <a16:creationId xmlns:a16="http://schemas.microsoft.com/office/drawing/2014/main" id="{5527C6D1-C8BC-BDE3-9A06-A600A9189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00" y="1165210"/>
            <a:ext cx="6995823" cy="38844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346139B-47B2-7BEF-5155-6C632D93F689}"/>
              </a:ext>
            </a:extLst>
          </p:cNvPr>
          <p:cNvSpPr txBox="1"/>
          <p:nvPr/>
        </p:nvSpPr>
        <p:spPr>
          <a:xfrm flipH="1">
            <a:off x="7599680" y="2313319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intermediate_3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6F1181-F831-5F34-7A33-622C33480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99" y="5200644"/>
            <a:ext cx="6995823" cy="12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608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39C75F9-B123-43AA-E700-2644D30B6C09}"/>
              </a:ext>
            </a:extLst>
          </p:cNvPr>
          <p:cNvSpPr/>
          <p:nvPr/>
        </p:nvSpPr>
        <p:spPr>
          <a:xfrm>
            <a:off x="4854678" y="98322"/>
            <a:ext cx="248264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Intermediate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2719933-BED3-0C99-71AC-63F6A840EC7E}"/>
              </a:ext>
            </a:extLst>
          </p:cNvPr>
          <p:cNvGrpSpPr/>
          <p:nvPr/>
        </p:nvGrpSpPr>
        <p:grpSpPr>
          <a:xfrm>
            <a:off x="2154821" y="983502"/>
            <a:ext cx="7882358" cy="5619855"/>
            <a:chOff x="3090441" y="1238145"/>
            <a:chExt cx="7882358" cy="5619855"/>
          </a:xfrm>
        </p:grpSpPr>
        <p:pic>
          <p:nvPicPr>
            <p:cNvPr id="5" name="Picture 4" descr="A person holding a pink feather&#10;&#10;Description automatically generated">
              <a:extLst>
                <a:ext uri="{FF2B5EF4-FFF2-40B4-BE49-F238E27FC236}">
                  <a16:creationId xmlns:a16="http://schemas.microsoft.com/office/drawing/2014/main" id="{9F120C6C-EF6A-F88B-8CB6-89D054305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1530" y="1238145"/>
              <a:ext cx="3479605" cy="2437490"/>
            </a:xfrm>
            <a:prstGeom prst="rect">
              <a:avLst/>
            </a:prstGeom>
          </p:spPr>
        </p:pic>
        <p:pic>
          <p:nvPicPr>
            <p:cNvPr id="9" name="Picture 8" descr="A person holding a coffee cup&#10;&#10;Description automatically generated">
              <a:extLst>
                <a:ext uri="{FF2B5EF4-FFF2-40B4-BE49-F238E27FC236}">
                  <a16:creationId xmlns:a16="http://schemas.microsoft.com/office/drawing/2014/main" id="{005AE4BF-EDE5-DB0F-1184-9061AAD96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0441" y="1238145"/>
              <a:ext cx="2311090" cy="2452585"/>
            </a:xfrm>
            <a:prstGeom prst="rect">
              <a:avLst/>
            </a:prstGeom>
          </p:spPr>
        </p:pic>
        <p:pic>
          <p:nvPicPr>
            <p:cNvPr id="13" name="Picture 12" descr="A hot air balloon over water&#10;&#10;Description automatically generated">
              <a:extLst>
                <a:ext uri="{FF2B5EF4-FFF2-40B4-BE49-F238E27FC236}">
                  <a16:creationId xmlns:a16="http://schemas.microsoft.com/office/drawing/2014/main" id="{9CE6A378-BB7D-2C10-3FF9-94FC454929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0580" y="1238145"/>
              <a:ext cx="2272219" cy="2442105"/>
            </a:xfrm>
            <a:prstGeom prst="rect">
              <a:avLst/>
            </a:prstGeom>
          </p:spPr>
        </p:pic>
        <p:pic>
          <p:nvPicPr>
            <p:cNvPr id="17" name="Picture 16" descr="A pair of swans flying in the sky&#10;&#10;Description automatically generated">
              <a:extLst>
                <a:ext uri="{FF2B5EF4-FFF2-40B4-BE49-F238E27FC236}">
                  <a16:creationId xmlns:a16="http://schemas.microsoft.com/office/drawing/2014/main" id="{FF66D35B-5F18-4B41-F940-58E744D9B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0441" y="3690730"/>
              <a:ext cx="3159887" cy="3167270"/>
            </a:xfrm>
            <a:prstGeom prst="rect">
              <a:avLst/>
            </a:prstGeom>
          </p:spPr>
        </p:pic>
        <p:pic>
          <p:nvPicPr>
            <p:cNvPr id="19" name="Picture 18" descr="A person throwing a frisbee&#10;&#10;Description automatically generated">
              <a:extLst>
                <a:ext uri="{FF2B5EF4-FFF2-40B4-BE49-F238E27FC236}">
                  <a16:creationId xmlns:a16="http://schemas.microsoft.com/office/drawing/2014/main" id="{3E2F42D8-590F-B6EB-67A8-14226DC5B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0328" y="3695345"/>
              <a:ext cx="4722471" cy="31475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4145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F8F5CA3-4378-D9CB-0C85-38BDE95C6D81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E7C1D7-3DBD-77CA-D7DD-052AB0B8793E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1866EE6-F071-AAF5-B6B5-64307C2A595E}"/>
              </a:ext>
            </a:extLst>
          </p:cNvPr>
          <p:cNvGrpSpPr/>
          <p:nvPr/>
        </p:nvGrpSpPr>
        <p:grpSpPr>
          <a:xfrm>
            <a:off x="833121" y="1622329"/>
            <a:ext cx="10525759" cy="3680369"/>
            <a:chOff x="20321" y="1622329"/>
            <a:chExt cx="10525759" cy="368036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373C955-5F0E-D671-5CA5-15E1B4658FB8}"/>
                </a:ext>
              </a:extLst>
            </p:cNvPr>
            <p:cNvSpPr txBox="1"/>
            <p:nvPr/>
          </p:nvSpPr>
          <p:spPr>
            <a:xfrm flipH="1">
              <a:off x="6237518" y="4856069"/>
              <a:ext cx="27572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Intermediate_4_result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3CC97DA8-D555-DB5D-77DF-FA5701B8CF4C}"/>
                </a:ext>
              </a:extLst>
            </p:cNvPr>
            <p:cNvSpPr/>
            <p:nvPr/>
          </p:nvSpPr>
          <p:spPr>
            <a:xfrm>
              <a:off x="9138199" y="4804858"/>
              <a:ext cx="924559" cy="497840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90%</a:t>
              </a:r>
            </a:p>
          </p:txBody>
        </p:sp>
        <p:pic>
          <p:nvPicPr>
            <p:cNvPr id="4" name="Picture 3" descr="A colorful cloud with text&#10;&#10;Description automatically generated">
              <a:extLst>
                <a:ext uri="{FF2B5EF4-FFF2-40B4-BE49-F238E27FC236}">
                  <a16:creationId xmlns:a16="http://schemas.microsoft.com/office/drawing/2014/main" id="{D69E6FF1-ADBB-9E82-A2EF-37D97DEA5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1" y="1622329"/>
              <a:ext cx="4711748" cy="308491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E58D865-09FD-2816-AD89-F60BC7DA7014}"/>
                </a:ext>
              </a:extLst>
            </p:cNvPr>
            <p:cNvSpPr txBox="1"/>
            <p:nvPr/>
          </p:nvSpPr>
          <p:spPr>
            <a:xfrm flipH="1">
              <a:off x="1555201" y="4856069"/>
              <a:ext cx="1641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</a:rPr>
                <a:t>intermediate_4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8CED353-1FEF-002A-E882-3D6D4B323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38485" y="1622329"/>
              <a:ext cx="5707595" cy="3046978"/>
            </a:xfrm>
            <a:prstGeom prst="rect">
              <a:avLst/>
            </a:prstGeom>
          </p:spPr>
        </p:pic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3954142-0AAB-185B-5FD3-7C5CCCDDE80E}"/>
              </a:ext>
            </a:extLst>
          </p:cNvPr>
          <p:cNvSpPr/>
          <p:nvPr/>
        </p:nvSpPr>
        <p:spPr>
          <a:xfrm>
            <a:off x="1144868" y="2540000"/>
            <a:ext cx="308012" cy="3454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36CFFAE-E6BC-ABBA-CE52-C94F36429DC8}"/>
              </a:ext>
            </a:extLst>
          </p:cNvPr>
          <p:cNvSpPr/>
          <p:nvPr/>
        </p:nvSpPr>
        <p:spPr>
          <a:xfrm>
            <a:off x="4582160" y="2540000"/>
            <a:ext cx="386080" cy="3454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7DAE1FB-31B0-E315-E9FE-F34E97FE33E7}"/>
              </a:ext>
            </a:extLst>
          </p:cNvPr>
          <p:cNvSpPr/>
          <p:nvPr/>
        </p:nvSpPr>
        <p:spPr>
          <a:xfrm>
            <a:off x="1190104" y="3042865"/>
            <a:ext cx="231010" cy="2184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048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88BE654-DA5D-7D54-2B66-858816F5DC44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300835-44DA-B1CF-05F2-76B4570E2A82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pic>
        <p:nvPicPr>
          <p:cNvPr id="2" name="Picture 1" descr="A person holding a pen&#10;&#10;Description automatically generated">
            <a:extLst>
              <a:ext uri="{FF2B5EF4-FFF2-40B4-BE49-F238E27FC236}">
                <a16:creationId xmlns:a16="http://schemas.microsoft.com/office/drawing/2014/main" id="{61870C2E-00D0-DC0A-C8A3-4F7715C0ED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172"/>
          <a:stretch/>
        </p:blipFill>
        <p:spPr>
          <a:xfrm>
            <a:off x="954585" y="1269017"/>
            <a:ext cx="6645094" cy="38627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F31851-B3A3-2DF4-C830-9BC3697C2F08}"/>
              </a:ext>
            </a:extLst>
          </p:cNvPr>
          <p:cNvSpPr txBox="1"/>
          <p:nvPr/>
        </p:nvSpPr>
        <p:spPr>
          <a:xfrm flipH="1">
            <a:off x="7599679" y="3059668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A94021-047F-B968-7642-94F4FFCB2FA5}"/>
              </a:ext>
            </a:extLst>
          </p:cNvPr>
          <p:cNvSpPr txBox="1"/>
          <p:nvPr/>
        </p:nvSpPr>
        <p:spPr>
          <a:xfrm flipH="1">
            <a:off x="7390711" y="5712287"/>
            <a:ext cx="275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Complex_0_result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8161B8E-854E-BEAF-2D6D-1C0177F38429}"/>
              </a:ext>
            </a:extLst>
          </p:cNvPr>
          <p:cNvSpPr/>
          <p:nvPr/>
        </p:nvSpPr>
        <p:spPr>
          <a:xfrm>
            <a:off x="9987736" y="5583779"/>
            <a:ext cx="924559" cy="49784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0%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7A5134-C3EE-7EDE-C931-F1573EC85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586" y="5256283"/>
            <a:ext cx="6645094" cy="128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8961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88BE654-DA5D-7D54-2B66-858816F5DC44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OCR Python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300835-44DA-B1CF-05F2-76B4570E2A82}"/>
              </a:ext>
            </a:extLst>
          </p:cNvPr>
          <p:cNvSpPr txBox="1"/>
          <p:nvPr/>
        </p:nvSpPr>
        <p:spPr>
          <a:xfrm>
            <a:off x="511278" y="565388"/>
            <a:ext cx="76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F31851-B3A3-2DF4-C830-9BC3697C2F08}"/>
              </a:ext>
            </a:extLst>
          </p:cNvPr>
          <p:cNvSpPr txBox="1"/>
          <p:nvPr/>
        </p:nvSpPr>
        <p:spPr>
          <a:xfrm flipH="1">
            <a:off x="2680709" y="5652923"/>
            <a:ext cx="16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A94021-047F-B968-7642-94F4FFCB2FA5}"/>
              </a:ext>
            </a:extLst>
          </p:cNvPr>
          <p:cNvSpPr txBox="1"/>
          <p:nvPr/>
        </p:nvSpPr>
        <p:spPr>
          <a:xfrm flipH="1">
            <a:off x="6338519" y="5667659"/>
            <a:ext cx="275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complex_2_result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8161B8E-854E-BEAF-2D6D-1C0177F38429}"/>
              </a:ext>
            </a:extLst>
          </p:cNvPr>
          <p:cNvSpPr/>
          <p:nvPr/>
        </p:nvSpPr>
        <p:spPr>
          <a:xfrm>
            <a:off x="9213473" y="5588669"/>
            <a:ext cx="924559" cy="49784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0%</a:t>
            </a:r>
          </a:p>
        </p:txBody>
      </p:sp>
      <p:pic>
        <p:nvPicPr>
          <p:cNvPr id="6" name="Picture 5" descr="A receipt on a table&#10;&#10;Description automatically generated">
            <a:extLst>
              <a:ext uri="{FF2B5EF4-FFF2-40B4-BE49-F238E27FC236}">
                <a16:creationId xmlns:a16="http://schemas.microsoft.com/office/drawing/2014/main" id="{977BD277-2D7A-B3D2-6BD1-0DBAD8F79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6" y="1412706"/>
            <a:ext cx="4032587" cy="40325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ABBB8D-7752-AA01-94C4-049279A27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4410" y="2751971"/>
            <a:ext cx="6420842" cy="135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4006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DAD6997-E9EF-EB43-8401-722D72008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14" y="594605"/>
            <a:ext cx="11558571" cy="6140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B9ECF0-96E1-347B-94C0-3C9492E5FAF0}"/>
              </a:ext>
            </a:extLst>
          </p:cNvPr>
          <p:cNvSpPr txBox="1"/>
          <p:nvPr/>
        </p:nvSpPr>
        <p:spPr>
          <a:xfrm>
            <a:off x="1450995" y="1563166"/>
            <a:ext cx="957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1-shape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C38AF3-0831-CE4A-5576-0C188042287F}"/>
              </a:ext>
            </a:extLst>
          </p:cNvPr>
          <p:cNvSpPr txBox="1"/>
          <p:nvPr/>
        </p:nvSpPr>
        <p:spPr>
          <a:xfrm>
            <a:off x="10221370" y="4208043"/>
            <a:ext cx="115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2-ListView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A0D8EF-3840-CCF5-7699-2F84D3B9E706}"/>
              </a:ext>
            </a:extLst>
          </p:cNvPr>
          <p:cNvSpPr txBox="1"/>
          <p:nvPr/>
        </p:nvSpPr>
        <p:spPr>
          <a:xfrm>
            <a:off x="10798647" y="5894063"/>
            <a:ext cx="931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3-Info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EBAF09-E6CC-94DB-5804-E07592E9A943}"/>
              </a:ext>
            </a:extLst>
          </p:cNvPr>
          <p:cNvSpPr txBox="1"/>
          <p:nvPr/>
        </p:nvSpPr>
        <p:spPr>
          <a:xfrm>
            <a:off x="8861692" y="682966"/>
            <a:ext cx="1359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4-Features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2D67F5-B445-3E7A-2D50-AFEA0F2A276D}"/>
              </a:ext>
            </a:extLst>
          </p:cNvPr>
          <p:cNvSpPr/>
          <p:nvPr/>
        </p:nvSpPr>
        <p:spPr>
          <a:xfrm>
            <a:off x="8973349" y="1140659"/>
            <a:ext cx="1006393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457B4B-E3B4-4BCE-ED7C-C47827175D3B}"/>
              </a:ext>
            </a:extLst>
          </p:cNvPr>
          <p:cNvSpPr txBox="1"/>
          <p:nvPr/>
        </p:nvSpPr>
        <p:spPr>
          <a:xfrm>
            <a:off x="3355628" y="6258103"/>
            <a:ext cx="1359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5-Canvas</a:t>
            </a:r>
          </a:p>
        </p:txBody>
      </p:sp>
    </p:spTree>
    <p:extLst>
      <p:ext uri="{BB962C8B-B14F-4D97-AF65-F5344CB8AC3E}">
        <p14:creationId xmlns:p14="http://schemas.microsoft.com/office/powerpoint/2010/main" val="34800151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F0B6835-EC34-9B65-38F7-2E2F96795602}"/>
              </a:ext>
            </a:extLst>
          </p:cNvPr>
          <p:cNvCxnSpPr>
            <a:cxnSpLocks/>
          </p:cNvCxnSpPr>
          <p:nvPr/>
        </p:nvCxnSpPr>
        <p:spPr>
          <a:xfrm>
            <a:off x="4345858" y="4357836"/>
            <a:ext cx="4689987" cy="13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8D37571-B303-7C2B-DA09-2765058035D9}"/>
              </a:ext>
            </a:extLst>
          </p:cNvPr>
          <p:cNvSpPr txBox="1"/>
          <p:nvPr/>
        </p:nvSpPr>
        <p:spPr>
          <a:xfrm>
            <a:off x="2898740" y="4173170"/>
            <a:ext cx="1379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Main Thread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7E8307-A5EB-E8B9-7E3D-5126CD986382}"/>
              </a:ext>
            </a:extLst>
          </p:cNvPr>
          <p:cNvSpPr txBox="1"/>
          <p:nvPr/>
        </p:nvSpPr>
        <p:spPr>
          <a:xfrm>
            <a:off x="4866967" y="3889282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AddFiles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0A7EC7E-09AA-CF34-B02B-F3108A4C59EE}"/>
              </a:ext>
            </a:extLst>
          </p:cNvPr>
          <p:cNvCxnSpPr>
            <a:cxnSpLocks/>
          </p:cNvCxnSpPr>
          <p:nvPr/>
        </p:nvCxnSpPr>
        <p:spPr>
          <a:xfrm flipV="1">
            <a:off x="5356043" y="3436998"/>
            <a:ext cx="0" cy="452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BE6510E-9A92-25A6-9157-35FD99F803F9}"/>
              </a:ext>
            </a:extLst>
          </p:cNvPr>
          <p:cNvCxnSpPr/>
          <p:nvPr/>
        </p:nvCxnSpPr>
        <p:spPr>
          <a:xfrm>
            <a:off x="5338758" y="3436998"/>
            <a:ext cx="10127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6AF00FD-29D0-D550-C155-472900CA7A2C}"/>
              </a:ext>
            </a:extLst>
          </p:cNvPr>
          <p:cNvSpPr txBox="1"/>
          <p:nvPr/>
        </p:nvSpPr>
        <p:spPr>
          <a:xfrm>
            <a:off x="6067408" y="2911875"/>
            <a:ext cx="1443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Other Thread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A1ABC8-A05B-A9E9-6E71-46BA992DA033}"/>
              </a:ext>
            </a:extLst>
          </p:cNvPr>
          <p:cNvSpPr txBox="1"/>
          <p:nvPr/>
        </p:nvSpPr>
        <p:spPr>
          <a:xfrm>
            <a:off x="6368766" y="3246794"/>
            <a:ext cx="1033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FileItems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C5266B7-46EA-8D72-86CD-1F767D73298A}"/>
              </a:ext>
            </a:extLst>
          </p:cNvPr>
          <p:cNvCxnSpPr>
            <a:cxnSpLocks/>
          </p:cNvCxnSpPr>
          <p:nvPr/>
        </p:nvCxnSpPr>
        <p:spPr>
          <a:xfrm flipH="1">
            <a:off x="7402126" y="3431460"/>
            <a:ext cx="5112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D252B6-EB82-FCAF-DD85-6393A2423A6D}"/>
              </a:ext>
            </a:extLst>
          </p:cNvPr>
          <p:cNvCxnSpPr>
            <a:cxnSpLocks/>
          </p:cNvCxnSpPr>
          <p:nvPr/>
        </p:nvCxnSpPr>
        <p:spPr>
          <a:xfrm>
            <a:off x="7913404" y="3431460"/>
            <a:ext cx="0" cy="7346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34AC90D-6342-65B3-1CE4-7E0DC0D8F714}"/>
              </a:ext>
            </a:extLst>
          </p:cNvPr>
          <p:cNvSpPr/>
          <p:nvPr/>
        </p:nvSpPr>
        <p:spPr>
          <a:xfrm>
            <a:off x="4662539" y="430943"/>
            <a:ext cx="2937141" cy="503777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Inpaint C Sharp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F0162C1-7008-C62F-EBA0-9B381949F46F}"/>
              </a:ext>
            </a:extLst>
          </p:cNvPr>
          <p:cNvSpPr/>
          <p:nvPr/>
        </p:nvSpPr>
        <p:spPr>
          <a:xfrm>
            <a:off x="4798141" y="2164979"/>
            <a:ext cx="2271252" cy="452876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AddFiles</a:t>
            </a:r>
          </a:p>
        </p:txBody>
      </p:sp>
    </p:spTree>
    <p:extLst>
      <p:ext uri="{BB962C8B-B14F-4D97-AF65-F5344CB8AC3E}">
        <p14:creationId xmlns:p14="http://schemas.microsoft.com/office/powerpoint/2010/main" val="30098991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5B8D966-0AD9-A907-9EC7-1FA311F211FB}"/>
              </a:ext>
            </a:extLst>
          </p:cNvPr>
          <p:cNvGrpSpPr/>
          <p:nvPr/>
        </p:nvGrpSpPr>
        <p:grpSpPr>
          <a:xfrm>
            <a:off x="1266590" y="711855"/>
            <a:ext cx="9244093" cy="5434289"/>
            <a:chOff x="1750142" y="-127819"/>
            <a:chExt cx="11370816" cy="6858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0F0319B-3450-58C1-F7FB-6CD80AFF6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50142" y="-127819"/>
              <a:ext cx="11370816" cy="6858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3CBFA77-4D79-235B-AFC4-B627C3F9EC78}"/>
                </a:ext>
              </a:extLst>
            </p:cNvPr>
            <p:cNvSpPr/>
            <p:nvPr/>
          </p:nvSpPr>
          <p:spPr>
            <a:xfrm>
              <a:off x="1877962" y="1248696"/>
              <a:ext cx="1297858" cy="35396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49986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4F9B3C-4E62-3D25-6D81-2CFFB0E9E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781" y="400598"/>
            <a:ext cx="10142437" cy="622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6083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738D71-3BD4-EABC-6703-3B8BF1689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01" y="0"/>
            <a:ext cx="11130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5604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EC9BD2-9EBB-E672-3BDB-978AAA01F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939" y="117987"/>
            <a:ext cx="10444682" cy="64323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0EA176-F249-6F9D-B619-A0A771C2D442}"/>
              </a:ext>
            </a:extLst>
          </p:cNvPr>
          <p:cNvSpPr/>
          <p:nvPr/>
        </p:nvSpPr>
        <p:spPr>
          <a:xfrm>
            <a:off x="8318090" y="707923"/>
            <a:ext cx="560439" cy="4227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45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1BAF0D-DE20-6AFF-4124-B8F4E9C89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24" y="0"/>
            <a:ext cx="110719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019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39C75F9-B123-43AA-E700-2644D30B6C09}"/>
              </a:ext>
            </a:extLst>
          </p:cNvPr>
          <p:cNvSpPr/>
          <p:nvPr/>
        </p:nvSpPr>
        <p:spPr>
          <a:xfrm>
            <a:off x="4854677" y="235974"/>
            <a:ext cx="248264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Complex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6A1C9DD-68FE-2EBF-265F-7B4421FFF624}"/>
              </a:ext>
            </a:extLst>
          </p:cNvPr>
          <p:cNvGrpSpPr/>
          <p:nvPr/>
        </p:nvGrpSpPr>
        <p:grpSpPr>
          <a:xfrm>
            <a:off x="2140661" y="1066232"/>
            <a:ext cx="7910678" cy="5342882"/>
            <a:chOff x="2483807" y="1194051"/>
            <a:chExt cx="7910678" cy="5342882"/>
          </a:xfrm>
        </p:grpSpPr>
        <p:pic>
          <p:nvPicPr>
            <p:cNvPr id="18" name="Picture 17" descr="A dog looking at a person's feet&#10;&#10;Description automatically generated">
              <a:extLst>
                <a:ext uri="{FF2B5EF4-FFF2-40B4-BE49-F238E27FC236}">
                  <a16:creationId xmlns:a16="http://schemas.microsoft.com/office/drawing/2014/main" id="{7F4C1EF5-9CDF-EDE2-06FA-E81D9FE1A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83807" y="1218172"/>
              <a:ext cx="2744805" cy="1832157"/>
            </a:xfrm>
            <a:prstGeom prst="rect">
              <a:avLst/>
            </a:prstGeom>
          </p:spPr>
        </p:pic>
        <p:pic>
          <p:nvPicPr>
            <p:cNvPr id="22" name="Picture 21" descr="A person standing in front of a wall with a sign&#10;&#10;Description automatically generated">
              <a:extLst>
                <a:ext uri="{FF2B5EF4-FFF2-40B4-BE49-F238E27FC236}">
                  <a16:creationId xmlns:a16="http://schemas.microsoft.com/office/drawing/2014/main" id="{35A64FBC-9226-AD03-6936-D5D3AE355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5017" y="3031974"/>
              <a:ext cx="2545331" cy="1908998"/>
            </a:xfrm>
            <a:prstGeom prst="rect">
              <a:avLst/>
            </a:prstGeom>
          </p:spPr>
        </p:pic>
        <p:pic>
          <p:nvPicPr>
            <p:cNvPr id="4" name="Picture 3" descr="A person swinging a baseball bat&#10;&#10;Description automatically generated">
              <a:extLst>
                <a:ext uri="{FF2B5EF4-FFF2-40B4-BE49-F238E27FC236}">
                  <a16:creationId xmlns:a16="http://schemas.microsoft.com/office/drawing/2014/main" id="{4482CA06-0386-043D-F244-97993F59E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2400" y="4940972"/>
              <a:ext cx="2515800" cy="1595961"/>
            </a:xfrm>
            <a:prstGeom prst="rect">
              <a:avLst/>
            </a:prstGeom>
          </p:spPr>
        </p:pic>
        <p:pic>
          <p:nvPicPr>
            <p:cNvPr id="7" name="Picture 6" descr="A boat on a lake with trees and a hill&#10;&#10;Description automatically generated">
              <a:extLst>
                <a:ext uri="{FF2B5EF4-FFF2-40B4-BE49-F238E27FC236}">
                  <a16:creationId xmlns:a16="http://schemas.microsoft.com/office/drawing/2014/main" id="{527EC59F-0175-B1D8-87BA-90B64EF92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4416" y="3037840"/>
              <a:ext cx="2750069" cy="3499093"/>
            </a:xfrm>
            <a:prstGeom prst="rect">
              <a:avLst/>
            </a:prstGeom>
          </p:spPr>
        </p:pic>
        <p:pic>
          <p:nvPicPr>
            <p:cNvPr id="10" name="Picture 9" descr="A person standing on a bridge&#10;&#10;Description automatically generated">
              <a:extLst>
                <a:ext uri="{FF2B5EF4-FFF2-40B4-BE49-F238E27FC236}">
                  <a16:creationId xmlns:a16="http://schemas.microsoft.com/office/drawing/2014/main" id="{09F4429B-213F-7C3A-4F93-B8B2FACB7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9116" y="1206540"/>
              <a:ext cx="2744805" cy="1831300"/>
            </a:xfrm>
            <a:prstGeom prst="rect">
              <a:avLst/>
            </a:prstGeom>
          </p:spPr>
        </p:pic>
        <p:pic>
          <p:nvPicPr>
            <p:cNvPr id="12" name="Picture 11" descr="A small kitten walking on carpet&#10;&#10;Description automatically generated">
              <a:extLst>
                <a:ext uri="{FF2B5EF4-FFF2-40B4-BE49-F238E27FC236}">
                  <a16:creationId xmlns:a16="http://schemas.microsoft.com/office/drawing/2014/main" id="{14607BF1-50C5-CD09-2820-466626BB0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3921" y="1194051"/>
              <a:ext cx="2450564" cy="1837923"/>
            </a:xfrm>
            <a:prstGeom prst="rect">
              <a:avLst/>
            </a:prstGeom>
          </p:spPr>
        </p:pic>
        <p:pic>
          <p:nvPicPr>
            <p:cNvPr id="15" name="Picture 14" descr="A cat walking on the ground&#10;&#10;Description automatically generated">
              <a:extLst>
                <a:ext uri="{FF2B5EF4-FFF2-40B4-BE49-F238E27FC236}">
                  <a16:creationId xmlns:a16="http://schemas.microsoft.com/office/drawing/2014/main" id="{8006A219-6B7C-A7B5-8C96-3646282C4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8451" y="3031974"/>
              <a:ext cx="2596097" cy="34614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96964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952ADA-91F8-7A3D-E102-895680456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463" y="395977"/>
            <a:ext cx="7773074" cy="606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7437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C09EAE7-30DC-1EF5-C480-23638CEF9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358" y="373625"/>
            <a:ext cx="9412319" cy="579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0628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1BE8A6-366B-5A41-83C3-0BF260423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487" y="304529"/>
            <a:ext cx="11149026" cy="624894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993B7C-1C94-9B62-9E6D-7B322B644BF5}"/>
              </a:ext>
            </a:extLst>
          </p:cNvPr>
          <p:cNvSpPr/>
          <p:nvPr/>
        </p:nvSpPr>
        <p:spPr>
          <a:xfrm>
            <a:off x="6390968" y="914400"/>
            <a:ext cx="2861187" cy="5506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80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669171-E09C-C4E2-FDB4-236EE49BA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768" y="1429735"/>
            <a:ext cx="4015740" cy="4009390"/>
          </a:xfrm>
          <a:prstGeom prst="rect">
            <a:avLst/>
          </a:prstGeom>
        </p:spPr>
      </p:pic>
      <p:pic>
        <p:nvPicPr>
          <p:cNvPr id="4" name="Picture 3" descr="A cartoon of a person sitting on a roof&#10;&#10;Description automatically generated">
            <a:extLst>
              <a:ext uri="{FF2B5EF4-FFF2-40B4-BE49-F238E27FC236}">
                <a16:creationId xmlns:a16="http://schemas.microsoft.com/office/drawing/2014/main" id="{0CB6EBC5-0A43-A368-A4A5-658B5B40D6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241" y="1429734"/>
            <a:ext cx="4026646" cy="40093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E87904-8FC8-C153-A179-67DC91944007}"/>
              </a:ext>
            </a:extLst>
          </p:cNvPr>
          <p:cNvSpPr txBox="1"/>
          <p:nvPr/>
        </p:nvSpPr>
        <p:spPr>
          <a:xfrm>
            <a:off x="3087329" y="5624052"/>
            <a:ext cx="80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Before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177B6E-DF75-190C-8423-FD5CEB5DCF1F}"/>
              </a:ext>
            </a:extLst>
          </p:cNvPr>
          <p:cNvSpPr txBox="1"/>
          <p:nvPr/>
        </p:nvSpPr>
        <p:spPr>
          <a:xfrm>
            <a:off x="7474085" y="5624052"/>
            <a:ext cx="658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4231078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7E39D9-AD66-E4AC-4181-2FEA0F2C2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61" y="393433"/>
            <a:ext cx="10327849" cy="633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2968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E03B36-5A8C-61F4-9526-468DC75D4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815" y="0"/>
            <a:ext cx="1112637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E0A5549-0EA7-E647-EFF8-ECCCB15AB6CD}"/>
              </a:ext>
            </a:extLst>
          </p:cNvPr>
          <p:cNvSpPr/>
          <p:nvPr/>
        </p:nvSpPr>
        <p:spPr>
          <a:xfrm>
            <a:off x="7905137" y="1661651"/>
            <a:ext cx="1622322" cy="10323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0546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3756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A56235C-5C6A-873A-C6B7-C8839E7C3488}"/>
              </a:ext>
            </a:extLst>
          </p:cNvPr>
          <p:cNvSpPr/>
          <p:nvPr/>
        </p:nvSpPr>
        <p:spPr>
          <a:xfrm>
            <a:off x="4854677" y="235974"/>
            <a:ext cx="248264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Directory Tree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6B85BE-EFD1-2626-8D43-196F5831223A}"/>
              </a:ext>
            </a:extLst>
          </p:cNvPr>
          <p:cNvSpPr txBox="1"/>
          <p:nvPr/>
        </p:nvSpPr>
        <p:spPr>
          <a:xfrm>
            <a:off x="855406" y="1170039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7497DD-3F3E-EA20-9FE7-14767B05410D}"/>
              </a:ext>
            </a:extLst>
          </p:cNvPr>
          <p:cNvSpPr txBox="1"/>
          <p:nvPr/>
        </p:nvSpPr>
        <p:spPr>
          <a:xfrm>
            <a:off x="855405" y="5538585"/>
            <a:ext cx="1170039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process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DAD035-7E68-4463-B5B1-50E42EC2EF58}"/>
              </a:ext>
            </a:extLst>
          </p:cNvPr>
          <p:cNvCxnSpPr>
            <a:cxnSpLocks/>
          </p:cNvCxnSpPr>
          <p:nvPr/>
        </p:nvCxnSpPr>
        <p:spPr>
          <a:xfrm>
            <a:off x="1127760" y="1493520"/>
            <a:ext cx="0" cy="4216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2C2EC6-33B0-0D72-8E01-27E2DCA89654}"/>
              </a:ext>
            </a:extLst>
          </p:cNvPr>
          <p:cNvCxnSpPr>
            <a:cxnSpLocks/>
          </p:cNvCxnSpPr>
          <p:nvPr/>
        </p:nvCxnSpPr>
        <p:spPr>
          <a:xfrm flipH="1">
            <a:off x="1117600" y="1915160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68BAF00-63FA-29CF-E6E4-1A8C93162164}"/>
              </a:ext>
            </a:extLst>
          </p:cNvPr>
          <p:cNvSpPr txBox="1"/>
          <p:nvPr/>
        </p:nvSpPr>
        <p:spPr>
          <a:xfrm>
            <a:off x="1719580" y="1730494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shape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A76EAEB-E026-95A0-908B-3C98E60594F5}"/>
              </a:ext>
            </a:extLst>
          </p:cNvPr>
          <p:cNvCxnSpPr>
            <a:cxnSpLocks/>
          </p:cNvCxnSpPr>
          <p:nvPr/>
        </p:nvCxnSpPr>
        <p:spPr>
          <a:xfrm>
            <a:off x="1999552" y="2106283"/>
            <a:ext cx="0" cy="1846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C77D5A-3320-5657-BC67-572FE124B0AC}"/>
              </a:ext>
            </a:extLst>
          </p:cNvPr>
          <p:cNvCxnSpPr>
            <a:cxnSpLocks/>
          </p:cNvCxnSpPr>
          <p:nvPr/>
        </p:nvCxnSpPr>
        <p:spPr>
          <a:xfrm flipH="1">
            <a:off x="1992670" y="2290949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A750E82-720E-B296-EB8C-DF1D2B0E0354}"/>
              </a:ext>
            </a:extLst>
          </p:cNvPr>
          <p:cNvSpPr txBox="1"/>
          <p:nvPr/>
        </p:nvSpPr>
        <p:spPr>
          <a:xfrm>
            <a:off x="2496327" y="2106283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simple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66D1FC-E619-F637-51F1-DBC33086F726}"/>
              </a:ext>
            </a:extLst>
          </p:cNvPr>
          <p:cNvCxnSpPr>
            <a:cxnSpLocks/>
          </p:cNvCxnSpPr>
          <p:nvPr/>
        </p:nvCxnSpPr>
        <p:spPr>
          <a:xfrm>
            <a:off x="1999552" y="2290949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B88DF1-3C3B-125C-4CDE-373CA8930366}"/>
              </a:ext>
            </a:extLst>
          </p:cNvPr>
          <p:cNvCxnSpPr>
            <a:cxnSpLocks/>
          </p:cNvCxnSpPr>
          <p:nvPr/>
        </p:nvCxnSpPr>
        <p:spPr>
          <a:xfrm flipH="1">
            <a:off x="1992670" y="2585917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B26D1D2-A5A3-1DCE-B1DD-F88FCB9E237C}"/>
              </a:ext>
            </a:extLst>
          </p:cNvPr>
          <p:cNvSpPr txBox="1"/>
          <p:nvPr/>
        </p:nvSpPr>
        <p:spPr>
          <a:xfrm>
            <a:off x="2496326" y="2401251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simple_masks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B64BA0F-F176-EC9E-1C82-C1E4B9EFB2CC}"/>
              </a:ext>
            </a:extLst>
          </p:cNvPr>
          <p:cNvCxnSpPr>
            <a:cxnSpLocks/>
          </p:cNvCxnSpPr>
          <p:nvPr/>
        </p:nvCxnSpPr>
        <p:spPr>
          <a:xfrm>
            <a:off x="1999552" y="2585917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A6A96A7-F2B0-9BDE-9EBA-90DA8304DA8D}"/>
              </a:ext>
            </a:extLst>
          </p:cNvPr>
          <p:cNvCxnSpPr>
            <a:cxnSpLocks/>
          </p:cNvCxnSpPr>
          <p:nvPr/>
        </p:nvCxnSpPr>
        <p:spPr>
          <a:xfrm flipH="1">
            <a:off x="1992670" y="2880885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909FDC0-ADD8-14EC-882C-CED71CB36B9A}"/>
              </a:ext>
            </a:extLst>
          </p:cNvPr>
          <p:cNvSpPr txBox="1"/>
          <p:nvPr/>
        </p:nvSpPr>
        <p:spPr>
          <a:xfrm>
            <a:off x="2496326" y="2696219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simple_inpainted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736D4B9-BCF0-F00E-B404-5B3E69179375}"/>
              </a:ext>
            </a:extLst>
          </p:cNvPr>
          <p:cNvCxnSpPr>
            <a:cxnSpLocks/>
          </p:cNvCxnSpPr>
          <p:nvPr/>
        </p:nvCxnSpPr>
        <p:spPr>
          <a:xfrm>
            <a:off x="1999551" y="2880885"/>
            <a:ext cx="0" cy="34501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A3F366E-8061-73D0-9503-E174A6065237}"/>
              </a:ext>
            </a:extLst>
          </p:cNvPr>
          <p:cNvCxnSpPr>
            <a:cxnSpLocks/>
          </p:cNvCxnSpPr>
          <p:nvPr/>
        </p:nvCxnSpPr>
        <p:spPr>
          <a:xfrm flipH="1">
            <a:off x="1992669" y="3225896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DE2D3B2-B9B8-DCE3-D269-C1ED51201760}"/>
              </a:ext>
            </a:extLst>
          </p:cNvPr>
          <p:cNvSpPr txBox="1"/>
          <p:nvPr/>
        </p:nvSpPr>
        <p:spPr>
          <a:xfrm>
            <a:off x="2496326" y="3041230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intermediate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C7C57CD-6A8B-E4C6-51CB-A7FCE78A2225}"/>
              </a:ext>
            </a:extLst>
          </p:cNvPr>
          <p:cNvCxnSpPr>
            <a:cxnSpLocks/>
          </p:cNvCxnSpPr>
          <p:nvPr/>
        </p:nvCxnSpPr>
        <p:spPr>
          <a:xfrm>
            <a:off x="1999551" y="3225896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67E58A5-FDE3-8777-5931-E805AEE832FE}"/>
              </a:ext>
            </a:extLst>
          </p:cNvPr>
          <p:cNvCxnSpPr>
            <a:cxnSpLocks/>
          </p:cNvCxnSpPr>
          <p:nvPr/>
        </p:nvCxnSpPr>
        <p:spPr>
          <a:xfrm flipH="1">
            <a:off x="1992669" y="3520864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7331D99-A4FC-6026-3BB5-DBC0C019C609}"/>
              </a:ext>
            </a:extLst>
          </p:cNvPr>
          <p:cNvSpPr txBox="1"/>
          <p:nvPr/>
        </p:nvSpPr>
        <p:spPr>
          <a:xfrm>
            <a:off x="2496325" y="3336198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intermediate_masks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F0F9874-E711-B8D1-B96F-DEF49E49EB4D}"/>
              </a:ext>
            </a:extLst>
          </p:cNvPr>
          <p:cNvCxnSpPr>
            <a:cxnSpLocks/>
          </p:cNvCxnSpPr>
          <p:nvPr/>
        </p:nvCxnSpPr>
        <p:spPr>
          <a:xfrm>
            <a:off x="1999551" y="3520864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A05E480-67E3-20C7-D61A-52B58D87551D}"/>
              </a:ext>
            </a:extLst>
          </p:cNvPr>
          <p:cNvCxnSpPr>
            <a:cxnSpLocks/>
          </p:cNvCxnSpPr>
          <p:nvPr/>
        </p:nvCxnSpPr>
        <p:spPr>
          <a:xfrm flipH="1">
            <a:off x="1992669" y="3815832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A71B9F5-FC76-BB98-9D62-AD10746D1B53}"/>
              </a:ext>
            </a:extLst>
          </p:cNvPr>
          <p:cNvSpPr txBox="1"/>
          <p:nvPr/>
        </p:nvSpPr>
        <p:spPr>
          <a:xfrm>
            <a:off x="2496325" y="3631166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intermediate_inpainted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1FDC089-88E8-3EC7-D21A-64B274CB7391}"/>
              </a:ext>
            </a:extLst>
          </p:cNvPr>
          <p:cNvCxnSpPr>
            <a:cxnSpLocks/>
          </p:cNvCxnSpPr>
          <p:nvPr/>
        </p:nvCxnSpPr>
        <p:spPr>
          <a:xfrm>
            <a:off x="1999550" y="3815832"/>
            <a:ext cx="0" cy="3557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31137A1-C35C-A0C7-7CD9-B5C6D51C00B3}"/>
              </a:ext>
            </a:extLst>
          </p:cNvPr>
          <p:cNvCxnSpPr>
            <a:cxnSpLocks/>
          </p:cNvCxnSpPr>
          <p:nvPr/>
        </p:nvCxnSpPr>
        <p:spPr>
          <a:xfrm flipH="1">
            <a:off x="1992668" y="4171592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2F8F2BAA-5718-FFEB-B4FB-3D7ACAB3842B}"/>
              </a:ext>
            </a:extLst>
          </p:cNvPr>
          <p:cNvSpPr txBox="1"/>
          <p:nvPr/>
        </p:nvSpPr>
        <p:spPr>
          <a:xfrm>
            <a:off x="2496325" y="3986926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complex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68BF8E2-9E56-C529-884E-62B7BE044BF4}"/>
              </a:ext>
            </a:extLst>
          </p:cNvPr>
          <p:cNvCxnSpPr>
            <a:cxnSpLocks/>
          </p:cNvCxnSpPr>
          <p:nvPr/>
        </p:nvCxnSpPr>
        <p:spPr>
          <a:xfrm>
            <a:off x="1999550" y="4171592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8CB3B8C-50A2-3DD3-B2AB-41931A27D865}"/>
              </a:ext>
            </a:extLst>
          </p:cNvPr>
          <p:cNvCxnSpPr>
            <a:cxnSpLocks/>
          </p:cNvCxnSpPr>
          <p:nvPr/>
        </p:nvCxnSpPr>
        <p:spPr>
          <a:xfrm flipH="1">
            <a:off x="1992668" y="4466560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5E2B3D8-0C7F-FF95-C4C1-C5D5481E9B8A}"/>
              </a:ext>
            </a:extLst>
          </p:cNvPr>
          <p:cNvSpPr txBox="1"/>
          <p:nvPr/>
        </p:nvSpPr>
        <p:spPr>
          <a:xfrm>
            <a:off x="2496324" y="4281894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complex_masks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9092ECE-4B33-BFB4-9F61-5C9AF988B59D}"/>
              </a:ext>
            </a:extLst>
          </p:cNvPr>
          <p:cNvCxnSpPr>
            <a:cxnSpLocks/>
          </p:cNvCxnSpPr>
          <p:nvPr/>
        </p:nvCxnSpPr>
        <p:spPr>
          <a:xfrm>
            <a:off x="1999550" y="4466560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EBB41A5-4846-A645-F3B0-04D9363EBF3D}"/>
              </a:ext>
            </a:extLst>
          </p:cNvPr>
          <p:cNvCxnSpPr>
            <a:cxnSpLocks/>
          </p:cNvCxnSpPr>
          <p:nvPr/>
        </p:nvCxnSpPr>
        <p:spPr>
          <a:xfrm flipH="1">
            <a:off x="1992668" y="4761528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38BD34A-D79A-1735-12A1-8D303025E72D}"/>
              </a:ext>
            </a:extLst>
          </p:cNvPr>
          <p:cNvSpPr txBox="1"/>
          <p:nvPr/>
        </p:nvSpPr>
        <p:spPr>
          <a:xfrm>
            <a:off x="2496324" y="4576862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complex_inpainted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D18F842-4C64-C2E6-F02A-EA847A6B4634}"/>
              </a:ext>
            </a:extLst>
          </p:cNvPr>
          <p:cNvSpPr txBox="1"/>
          <p:nvPr/>
        </p:nvSpPr>
        <p:spPr>
          <a:xfrm>
            <a:off x="4415747" y="1185428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data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E4382F04-58ED-EF62-5D19-3633674D9611}"/>
              </a:ext>
            </a:extLst>
          </p:cNvPr>
          <p:cNvCxnSpPr/>
          <p:nvPr/>
        </p:nvCxnSpPr>
        <p:spPr>
          <a:xfrm>
            <a:off x="4688101" y="1508909"/>
            <a:ext cx="0" cy="431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1B048B1-EF87-B27E-9F56-F464B46431BF}"/>
              </a:ext>
            </a:extLst>
          </p:cNvPr>
          <p:cNvCxnSpPr>
            <a:cxnSpLocks/>
          </p:cNvCxnSpPr>
          <p:nvPr/>
        </p:nvCxnSpPr>
        <p:spPr>
          <a:xfrm flipH="1">
            <a:off x="4677941" y="1930549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3E8BA104-B11F-5B37-B682-933E581F37B0}"/>
              </a:ext>
            </a:extLst>
          </p:cNvPr>
          <p:cNvSpPr txBox="1"/>
          <p:nvPr/>
        </p:nvSpPr>
        <p:spPr>
          <a:xfrm>
            <a:off x="5279921" y="1745883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point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6C36300-1C23-EFFA-C435-19A1267B0F85}"/>
              </a:ext>
            </a:extLst>
          </p:cNvPr>
          <p:cNvCxnSpPr>
            <a:cxnSpLocks/>
          </p:cNvCxnSpPr>
          <p:nvPr/>
        </p:nvCxnSpPr>
        <p:spPr>
          <a:xfrm>
            <a:off x="5559893" y="2121672"/>
            <a:ext cx="0" cy="1846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67EDB32-6BBE-1E0B-14EE-556BD8F1E501}"/>
              </a:ext>
            </a:extLst>
          </p:cNvPr>
          <p:cNvCxnSpPr>
            <a:cxnSpLocks/>
          </p:cNvCxnSpPr>
          <p:nvPr/>
        </p:nvCxnSpPr>
        <p:spPr>
          <a:xfrm flipH="1">
            <a:off x="5553011" y="2306338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7E16832-F3A0-692A-255B-1F2D00F05CD1}"/>
              </a:ext>
            </a:extLst>
          </p:cNvPr>
          <p:cNvSpPr txBox="1"/>
          <p:nvPr/>
        </p:nvSpPr>
        <p:spPr>
          <a:xfrm>
            <a:off x="6056668" y="2121672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simple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A00367A-95AC-E8C5-88E9-AAC712BBA793}"/>
              </a:ext>
            </a:extLst>
          </p:cNvPr>
          <p:cNvCxnSpPr>
            <a:cxnSpLocks/>
          </p:cNvCxnSpPr>
          <p:nvPr/>
        </p:nvCxnSpPr>
        <p:spPr>
          <a:xfrm>
            <a:off x="5559893" y="2306338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7DCCFB45-88EF-ECE3-941D-367E8B378CB3}"/>
              </a:ext>
            </a:extLst>
          </p:cNvPr>
          <p:cNvCxnSpPr>
            <a:cxnSpLocks/>
          </p:cNvCxnSpPr>
          <p:nvPr/>
        </p:nvCxnSpPr>
        <p:spPr>
          <a:xfrm flipH="1">
            <a:off x="5553011" y="2601306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630A43A-04D9-E1BF-2A0C-3F2D730FA936}"/>
              </a:ext>
            </a:extLst>
          </p:cNvPr>
          <p:cNvSpPr txBox="1"/>
          <p:nvPr/>
        </p:nvSpPr>
        <p:spPr>
          <a:xfrm>
            <a:off x="6056667" y="2416640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simple_points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24AA1AE-1A25-92F6-6E47-C27579A45370}"/>
              </a:ext>
            </a:extLst>
          </p:cNvPr>
          <p:cNvCxnSpPr>
            <a:cxnSpLocks/>
          </p:cNvCxnSpPr>
          <p:nvPr/>
        </p:nvCxnSpPr>
        <p:spPr>
          <a:xfrm>
            <a:off x="5559893" y="2601306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52817D27-1978-F7B8-FAAA-194B2CF48478}"/>
              </a:ext>
            </a:extLst>
          </p:cNvPr>
          <p:cNvCxnSpPr>
            <a:cxnSpLocks/>
          </p:cNvCxnSpPr>
          <p:nvPr/>
        </p:nvCxnSpPr>
        <p:spPr>
          <a:xfrm flipH="1">
            <a:off x="5553011" y="2896274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7E624DF9-7718-E326-FB9D-1094AB3BBD91}"/>
              </a:ext>
            </a:extLst>
          </p:cNvPr>
          <p:cNvSpPr txBox="1"/>
          <p:nvPr/>
        </p:nvSpPr>
        <p:spPr>
          <a:xfrm>
            <a:off x="6056667" y="2711608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simple_inpainted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DBEB84B-45D4-320A-D596-C2B2D92DB9A2}"/>
              </a:ext>
            </a:extLst>
          </p:cNvPr>
          <p:cNvCxnSpPr>
            <a:cxnSpLocks/>
          </p:cNvCxnSpPr>
          <p:nvPr/>
        </p:nvCxnSpPr>
        <p:spPr>
          <a:xfrm>
            <a:off x="5559892" y="2896274"/>
            <a:ext cx="0" cy="34501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F22DD84-3C25-B58A-8DFF-BC839E4E4CD8}"/>
              </a:ext>
            </a:extLst>
          </p:cNvPr>
          <p:cNvCxnSpPr>
            <a:cxnSpLocks/>
          </p:cNvCxnSpPr>
          <p:nvPr/>
        </p:nvCxnSpPr>
        <p:spPr>
          <a:xfrm flipH="1">
            <a:off x="5553010" y="3241285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F94E2E6A-ED28-DF6D-319E-76342B24CDF7}"/>
              </a:ext>
            </a:extLst>
          </p:cNvPr>
          <p:cNvSpPr txBox="1"/>
          <p:nvPr/>
        </p:nvSpPr>
        <p:spPr>
          <a:xfrm>
            <a:off x="6056667" y="3056619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intermediate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01B73668-9EAC-F132-E4A1-359A7673F3B4}"/>
              </a:ext>
            </a:extLst>
          </p:cNvPr>
          <p:cNvCxnSpPr>
            <a:cxnSpLocks/>
          </p:cNvCxnSpPr>
          <p:nvPr/>
        </p:nvCxnSpPr>
        <p:spPr>
          <a:xfrm>
            <a:off x="5559892" y="3241285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49356FF-B444-475B-2F36-E3B70796F33B}"/>
              </a:ext>
            </a:extLst>
          </p:cNvPr>
          <p:cNvCxnSpPr>
            <a:cxnSpLocks/>
          </p:cNvCxnSpPr>
          <p:nvPr/>
        </p:nvCxnSpPr>
        <p:spPr>
          <a:xfrm flipH="1">
            <a:off x="5553010" y="3536253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39C01D8A-F200-879E-FE8E-7367B5A52451}"/>
              </a:ext>
            </a:extLst>
          </p:cNvPr>
          <p:cNvSpPr txBox="1"/>
          <p:nvPr/>
        </p:nvSpPr>
        <p:spPr>
          <a:xfrm>
            <a:off x="6056666" y="3351587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intermediate_points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DB68690-DC75-CE9B-73FA-C53FF49360BE}"/>
              </a:ext>
            </a:extLst>
          </p:cNvPr>
          <p:cNvCxnSpPr>
            <a:cxnSpLocks/>
          </p:cNvCxnSpPr>
          <p:nvPr/>
        </p:nvCxnSpPr>
        <p:spPr>
          <a:xfrm>
            <a:off x="5559892" y="3536253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5D7D4AA-5AB0-5D89-2046-43E06226A40B}"/>
              </a:ext>
            </a:extLst>
          </p:cNvPr>
          <p:cNvCxnSpPr>
            <a:cxnSpLocks/>
          </p:cNvCxnSpPr>
          <p:nvPr/>
        </p:nvCxnSpPr>
        <p:spPr>
          <a:xfrm flipH="1">
            <a:off x="5553010" y="3831221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97508D43-F3CF-5CDF-6475-10AF7F306D52}"/>
              </a:ext>
            </a:extLst>
          </p:cNvPr>
          <p:cNvSpPr txBox="1"/>
          <p:nvPr/>
        </p:nvSpPr>
        <p:spPr>
          <a:xfrm>
            <a:off x="6056666" y="3646555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intermediate_inpainted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7009FA6-1CF0-499C-BAE2-0B1DB35FB874}"/>
              </a:ext>
            </a:extLst>
          </p:cNvPr>
          <p:cNvCxnSpPr>
            <a:cxnSpLocks/>
          </p:cNvCxnSpPr>
          <p:nvPr/>
        </p:nvCxnSpPr>
        <p:spPr>
          <a:xfrm>
            <a:off x="5559891" y="3831221"/>
            <a:ext cx="0" cy="3557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B1F8F0E-928D-4966-B9DF-615DCC684994}"/>
              </a:ext>
            </a:extLst>
          </p:cNvPr>
          <p:cNvCxnSpPr>
            <a:cxnSpLocks/>
          </p:cNvCxnSpPr>
          <p:nvPr/>
        </p:nvCxnSpPr>
        <p:spPr>
          <a:xfrm flipH="1">
            <a:off x="5553009" y="4186981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062D5897-E922-02BB-708A-7BD8B8CC7EAA}"/>
              </a:ext>
            </a:extLst>
          </p:cNvPr>
          <p:cNvSpPr txBox="1"/>
          <p:nvPr/>
        </p:nvSpPr>
        <p:spPr>
          <a:xfrm>
            <a:off x="6056666" y="4002315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complex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81DF8EE6-4C91-0BF3-658D-D637B2B66483}"/>
              </a:ext>
            </a:extLst>
          </p:cNvPr>
          <p:cNvCxnSpPr>
            <a:cxnSpLocks/>
          </p:cNvCxnSpPr>
          <p:nvPr/>
        </p:nvCxnSpPr>
        <p:spPr>
          <a:xfrm>
            <a:off x="5559891" y="4186981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E641252B-0DA9-56F1-E9B6-AF8F6E8434F3}"/>
              </a:ext>
            </a:extLst>
          </p:cNvPr>
          <p:cNvCxnSpPr>
            <a:cxnSpLocks/>
          </p:cNvCxnSpPr>
          <p:nvPr/>
        </p:nvCxnSpPr>
        <p:spPr>
          <a:xfrm flipH="1">
            <a:off x="5553009" y="4481949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3A57D125-DD70-EDA0-C30D-DD80C98D3004}"/>
              </a:ext>
            </a:extLst>
          </p:cNvPr>
          <p:cNvSpPr txBox="1"/>
          <p:nvPr/>
        </p:nvSpPr>
        <p:spPr>
          <a:xfrm>
            <a:off x="6056665" y="4297283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complex_points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D8EC312-DF73-E97A-524A-B7C150811988}"/>
              </a:ext>
            </a:extLst>
          </p:cNvPr>
          <p:cNvCxnSpPr>
            <a:cxnSpLocks/>
          </p:cNvCxnSpPr>
          <p:nvPr/>
        </p:nvCxnSpPr>
        <p:spPr>
          <a:xfrm>
            <a:off x="5559891" y="4481949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2A95817-8DA4-7732-A0FE-94D2ABD611DB}"/>
              </a:ext>
            </a:extLst>
          </p:cNvPr>
          <p:cNvCxnSpPr>
            <a:cxnSpLocks/>
          </p:cNvCxnSpPr>
          <p:nvPr/>
        </p:nvCxnSpPr>
        <p:spPr>
          <a:xfrm flipH="1">
            <a:off x="5553009" y="4757253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A2DFBFC-9357-FF2B-6816-B6D5055547B3}"/>
              </a:ext>
            </a:extLst>
          </p:cNvPr>
          <p:cNvSpPr txBox="1"/>
          <p:nvPr/>
        </p:nvSpPr>
        <p:spPr>
          <a:xfrm>
            <a:off x="6056665" y="4592251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complex_inpainted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E57B8C77-9BCF-0FC5-267E-40A33BC359FB}"/>
              </a:ext>
            </a:extLst>
          </p:cNvPr>
          <p:cNvCxnSpPr/>
          <p:nvPr/>
        </p:nvCxnSpPr>
        <p:spPr>
          <a:xfrm>
            <a:off x="454413" y="933065"/>
            <a:ext cx="0" cy="431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556276A8-2A3C-0BD6-79AD-3EC0EEEE9298}"/>
              </a:ext>
            </a:extLst>
          </p:cNvPr>
          <p:cNvCxnSpPr>
            <a:cxnSpLocks/>
          </p:cNvCxnSpPr>
          <p:nvPr/>
        </p:nvCxnSpPr>
        <p:spPr>
          <a:xfrm flipH="1">
            <a:off x="454085" y="1354705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2591231-EFE9-40ED-978D-4FC0883F522E}"/>
              </a:ext>
            </a:extLst>
          </p:cNvPr>
          <p:cNvCxnSpPr>
            <a:cxnSpLocks/>
          </p:cNvCxnSpPr>
          <p:nvPr/>
        </p:nvCxnSpPr>
        <p:spPr>
          <a:xfrm>
            <a:off x="454085" y="1354705"/>
            <a:ext cx="0" cy="43787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64C207A-0260-19B3-CC1F-9FC4D777A765}"/>
              </a:ext>
            </a:extLst>
          </p:cNvPr>
          <p:cNvCxnSpPr>
            <a:cxnSpLocks/>
          </p:cNvCxnSpPr>
          <p:nvPr/>
        </p:nvCxnSpPr>
        <p:spPr>
          <a:xfrm flipH="1">
            <a:off x="454414" y="5723251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29A0067-C200-8385-E269-40A00518291C}"/>
              </a:ext>
            </a:extLst>
          </p:cNvPr>
          <p:cNvCxnSpPr>
            <a:cxnSpLocks/>
          </p:cNvCxnSpPr>
          <p:nvPr/>
        </p:nvCxnSpPr>
        <p:spPr>
          <a:xfrm>
            <a:off x="1222805" y="5898984"/>
            <a:ext cx="0" cy="1846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D9C6C501-57CA-A5A7-7794-18C1234DB7C3}"/>
              </a:ext>
            </a:extLst>
          </p:cNvPr>
          <p:cNvCxnSpPr>
            <a:cxnSpLocks/>
          </p:cNvCxnSpPr>
          <p:nvPr/>
        </p:nvCxnSpPr>
        <p:spPr>
          <a:xfrm flipH="1">
            <a:off x="1215923" y="6083650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3C44E875-C609-8032-2BC9-C1B523DF94EF}"/>
              </a:ext>
            </a:extLst>
          </p:cNvPr>
          <p:cNvSpPr txBox="1"/>
          <p:nvPr/>
        </p:nvSpPr>
        <p:spPr>
          <a:xfrm>
            <a:off x="1719580" y="5898984"/>
            <a:ext cx="26656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Inpaint_opencv_shape.py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10D48CDA-C337-B313-FACD-544ED6362B26}"/>
              </a:ext>
            </a:extLst>
          </p:cNvPr>
          <p:cNvCxnSpPr>
            <a:cxnSpLocks/>
          </p:cNvCxnSpPr>
          <p:nvPr/>
        </p:nvCxnSpPr>
        <p:spPr>
          <a:xfrm>
            <a:off x="1229687" y="6083650"/>
            <a:ext cx="0" cy="3929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7EB2E8EA-E2E0-F97C-D3EB-902844208ADB}"/>
              </a:ext>
            </a:extLst>
          </p:cNvPr>
          <p:cNvCxnSpPr>
            <a:cxnSpLocks/>
          </p:cNvCxnSpPr>
          <p:nvPr/>
        </p:nvCxnSpPr>
        <p:spPr>
          <a:xfrm flipH="1">
            <a:off x="1222805" y="6476571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2E5358BA-96CA-F76A-25BF-078D9266E8C6}"/>
              </a:ext>
            </a:extLst>
          </p:cNvPr>
          <p:cNvSpPr txBox="1"/>
          <p:nvPr/>
        </p:nvSpPr>
        <p:spPr>
          <a:xfrm>
            <a:off x="1726462" y="6282408"/>
            <a:ext cx="26656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Inpaint_anything_point.py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7DB78F6-824D-4BA1-4BC8-E842A680AFEC}"/>
              </a:ext>
            </a:extLst>
          </p:cNvPr>
          <p:cNvSpPr txBox="1"/>
          <p:nvPr/>
        </p:nvSpPr>
        <p:spPr>
          <a:xfrm>
            <a:off x="8132341" y="1170039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data</a:t>
            </a: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A4055FBB-E793-C72B-8CE0-BD9FE952C4AD}"/>
              </a:ext>
            </a:extLst>
          </p:cNvPr>
          <p:cNvCxnSpPr/>
          <p:nvPr/>
        </p:nvCxnSpPr>
        <p:spPr>
          <a:xfrm>
            <a:off x="8404695" y="1493520"/>
            <a:ext cx="0" cy="431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04FA303-FCB6-46CB-8DD5-06D23326DD15}"/>
              </a:ext>
            </a:extLst>
          </p:cNvPr>
          <p:cNvCxnSpPr>
            <a:cxnSpLocks/>
          </p:cNvCxnSpPr>
          <p:nvPr/>
        </p:nvCxnSpPr>
        <p:spPr>
          <a:xfrm flipH="1">
            <a:off x="8394535" y="1915160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3CD27842-80E8-F65F-5D53-38EC42B29B9D}"/>
              </a:ext>
            </a:extLst>
          </p:cNvPr>
          <p:cNvSpPr txBox="1"/>
          <p:nvPr/>
        </p:nvSpPr>
        <p:spPr>
          <a:xfrm>
            <a:off x="8996515" y="1730494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utils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4EE4F03C-3DF1-B7D3-7891-B3D2B0FAF59C}"/>
              </a:ext>
            </a:extLst>
          </p:cNvPr>
          <p:cNvCxnSpPr>
            <a:cxnSpLocks/>
          </p:cNvCxnSpPr>
          <p:nvPr/>
        </p:nvCxnSpPr>
        <p:spPr>
          <a:xfrm>
            <a:off x="9276487" y="2106283"/>
            <a:ext cx="0" cy="1846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06105C87-58A9-6A0D-4ECC-9399262ED37C}"/>
              </a:ext>
            </a:extLst>
          </p:cNvPr>
          <p:cNvCxnSpPr>
            <a:cxnSpLocks/>
          </p:cNvCxnSpPr>
          <p:nvPr/>
        </p:nvCxnSpPr>
        <p:spPr>
          <a:xfrm flipH="1">
            <a:off x="9269605" y="2290949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89525F1E-D17D-5946-6595-C16A2D47767D}"/>
              </a:ext>
            </a:extLst>
          </p:cNvPr>
          <p:cNvSpPr txBox="1"/>
          <p:nvPr/>
        </p:nvSpPr>
        <p:spPr>
          <a:xfrm>
            <a:off x="9773262" y="2106283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generate_masks.py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89726E81-F023-F5CE-D828-D79A2D391845}"/>
              </a:ext>
            </a:extLst>
          </p:cNvPr>
          <p:cNvCxnSpPr>
            <a:cxnSpLocks/>
          </p:cNvCxnSpPr>
          <p:nvPr/>
        </p:nvCxnSpPr>
        <p:spPr>
          <a:xfrm>
            <a:off x="9276487" y="2290949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1198B2A7-F36A-7E62-4D44-DC4718234D01}"/>
              </a:ext>
            </a:extLst>
          </p:cNvPr>
          <p:cNvCxnSpPr>
            <a:cxnSpLocks/>
          </p:cNvCxnSpPr>
          <p:nvPr/>
        </p:nvCxnSpPr>
        <p:spPr>
          <a:xfrm flipH="1">
            <a:off x="9269605" y="2585917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CD9B18CD-6983-9C99-7AEC-48527B7F105B}"/>
              </a:ext>
            </a:extLst>
          </p:cNvPr>
          <p:cNvSpPr txBox="1"/>
          <p:nvPr/>
        </p:nvSpPr>
        <p:spPr>
          <a:xfrm>
            <a:off x="9773261" y="2401251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generate_points.py</a:t>
            </a: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44A09359-FF72-39C6-92C1-27A30D18EAB1}"/>
              </a:ext>
            </a:extLst>
          </p:cNvPr>
          <p:cNvCxnSpPr>
            <a:cxnSpLocks/>
          </p:cNvCxnSpPr>
          <p:nvPr/>
        </p:nvCxnSpPr>
        <p:spPr>
          <a:xfrm>
            <a:off x="9276487" y="2585917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84A482DD-1227-5D7F-A3E1-F9BE7AC1520C}"/>
              </a:ext>
            </a:extLst>
          </p:cNvPr>
          <p:cNvCxnSpPr>
            <a:cxnSpLocks/>
          </p:cNvCxnSpPr>
          <p:nvPr/>
        </p:nvCxnSpPr>
        <p:spPr>
          <a:xfrm flipH="1">
            <a:off x="9269605" y="2880885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46E69DF4-F62C-F1A3-2DFA-765073436BF6}"/>
              </a:ext>
            </a:extLst>
          </p:cNvPr>
          <p:cNvSpPr txBox="1"/>
          <p:nvPr/>
        </p:nvSpPr>
        <p:spPr>
          <a:xfrm>
            <a:off x="9773261" y="2696219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InpaintClass.py</a:t>
            </a:r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47F269DD-9EAF-3CE7-BB2B-F5B3EA0F4C28}"/>
              </a:ext>
            </a:extLst>
          </p:cNvPr>
          <p:cNvCxnSpPr>
            <a:cxnSpLocks/>
          </p:cNvCxnSpPr>
          <p:nvPr/>
        </p:nvCxnSpPr>
        <p:spPr>
          <a:xfrm>
            <a:off x="9276486" y="2880885"/>
            <a:ext cx="0" cy="34501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EC3B0203-2998-9F90-CB39-BFC891EF1F2C}"/>
              </a:ext>
            </a:extLst>
          </p:cNvPr>
          <p:cNvCxnSpPr>
            <a:cxnSpLocks/>
          </p:cNvCxnSpPr>
          <p:nvPr/>
        </p:nvCxnSpPr>
        <p:spPr>
          <a:xfrm flipH="1">
            <a:off x="9269604" y="3225896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D68E118F-1098-5911-89C2-BED9F44D188C}"/>
              </a:ext>
            </a:extLst>
          </p:cNvPr>
          <p:cNvSpPr txBox="1"/>
          <p:nvPr/>
        </p:nvSpPr>
        <p:spPr>
          <a:xfrm>
            <a:off x="9773261" y="3041230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mouse_event_shape.py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61CBA1E4-63B2-669A-64AF-3516A5B27BC4}"/>
              </a:ext>
            </a:extLst>
          </p:cNvPr>
          <p:cNvCxnSpPr>
            <a:cxnSpLocks/>
          </p:cNvCxnSpPr>
          <p:nvPr/>
        </p:nvCxnSpPr>
        <p:spPr>
          <a:xfrm>
            <a:off x="9276486" y="3225896"/>
            <a:ext cx="0" cy="2949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DAC2F84-D60A-5CE2-B761-44CF05DF5EE5}"/>
              </a:ext>
            </a:extLst>
          </p:cNvPr>
          <p:cNvCxnSpPr>
            <a:cxnSpLocks/>
          </p:cNvCxnSpPr>
          <p:nvPr/>
        </p:nvCxnSpPr>
        <p:spPr>
          <a:xfrm flipH="1">
            <a:off x="9269604" y="3520864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2D4A0C01-3660-E126-E823-32B3EAC91C25}"/>
              </a:ext>
            </a:extLst>
          </p:cNvPr>
          <p:cNvSpPr txBox="1"/>
          <p:nvPr/>
        </p:nvSpPr>
        <p:spPr>
          <a:xfrm>
            <a:off x="9773260" y="3336198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mouse_event_point.py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EFB3FFBB-8B57-2972-150C-8639193CE424}"/>
              </a:ext>
            </a:extLst>
          </p:cNvPr>
          <p:cNvCxnSpPr>
            <a:cxnSpLocks/>
          </p:cNvCxnSpPr>
          <p:nvPr/>
        </p:nvCxnSpPr>
        <p:spPr>
          <a:xfrm>
            <a:off x="5559891" y="4776917"/>
            <a:ext cx="0" cy="49062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7D7C2007-4FFB-DCE9-5ABA-D6C35776E9DD}"/>
              </a:ext>
            </a:extLst>
          </p:cNvPr>
          <p:cNvCxnSpPr>
            <a:cxnSpLocks/>
          </p:cNvCxnSpPr>
          <p:nvPr/>
        </p:nvCxnSpPr>
        <p:spPr>
          <a:xfrm flipH="1">
            <a:off x="5553009" y="5267541"/>
            <a:ext cx="4013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4B8C9A0A-CCAA-62DE-5B7B-458E09F9F6B2}"/>
              </a:ext>
            </a:extLst>
          </p:cNvPr>
          <p:cNvSpPr txBox="1"/>
          <p:nvPr/>
        </p:nvSpPr>
        <p:spPr>
          <a:xfrm>
            <a:off x="6056665" y="5082875"/>
            <a:ext cx="2347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point_result.txt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5EA8A7C6-4ABE-1F79-E1BB-88BC5E84A614}"/>
              </a:ext>
            </a:extLst>
          </p:cNvPr>
          <p:cNvSpPr txBox="1"/>
          <p:nvPr/>
        </p:nvSpPr>
        <p:spPr>
          <a:xfrm>
            <a:off x="52766" y="486543"/>
            <a:ext cx="117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Inpaint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6F55F-DBF2-8B66-0FAB-2B10E5601722}"/>
              </a:ext>
            </a:extLst>
          </p:cNvPr>
          <p:cNvSpPr txBox="1"/>
          <p:nvPr/>
        </p:nvSpPr>
        <p:spPr>
          <a:xfrm>
            <a:off x="1518920" y="235974"/>
            <a:ext cx="846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Inpaint</a:t>
            </a:r>
          </a:p>
        </p:txBody>
      </p:sp>
    </p:spTree>
    <p:extLst>
      <p:ext uri="{BB962C8B-B14F-4D97-AF65-F5344CB8AC3E}">
        <p14:creationId xmlns:p14="http://schemas.microsoft.com/office/powerpoint/2010/main" val="854929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466BAAB-6942-9446-A941-A6164331B40F}"/>
              </a:ext>
            </a:extLst>
          </p:cNvPr>
          <p:cNvSpPr/>
          <p:nvPr/>
        </p:nvSpPr>
        <p:spPr>
          <a:xfrm>
            <a:off x="4854677" y="235974"/>
            <a:ext cx="248264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InpaintClass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895C30-0F5A-F1EC-58CD-93D0B4145E4C}"/>
              </a:ext>
            </a:extLst>
          </p:cNvPr>
          <p:cNvGrpSpPr/>
          <p:nvPr/>
        </p:nvGrpSpPr>
        <p:grpSpPr>
          <a:xfrm>
            <a:off x="2158181" y="1111046"/>
            <a:ext cx="7875639" cy="4748979"/>
            <a:chOff x="580103" y="1111046"/>
            <a:chExt cx="7875639" cy="4748979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97CC4B8-6705-C60A-12F3-CAC52B78ECF7}"/>
                </a:ext>
              </a:extLst>
            </p:cNvPr>
            <p:cNvSpPr/>
            <p:nvPr/>
          </p:nvSpPr>
          <p:spPr>
            <a:xfrm>
              <a:off x="580103" y="1111046"/>
              <a:ext cx="2025446" cy="1042219"/>
            </a:xfrm>
            <a:prstGeom prst="roundRect">
              <a:avLst>
                <a:gd name="adj" fmla="val 11007"/>
              </a:avLst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class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Mode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Enum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RECTANGLE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endPara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ELIP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endPara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POLYGON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3</a:t>
              </a:r>
              <a:endPara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C309D82-6CAB-9747-5916-E6B71BA182EA}"/>
                </a:ext>
              </a:extLst>
            </p:cNvPr>
            <p:cNvSpPr/>
            <p:nvPr/>
          </p:nvSpPr>
          <p:spPr>
            <a:xfrm>
              <a:off x="580103" y="2330246"/>
              <a:ext cx="5181599" cy="1288024"/>
            </a:xfrm>
            <a:prstGeom prst="roundRect">
              <a:avLst>
                <a:gd name="adj" fmla="val 11007"/>
              </a:avLst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class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Point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def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__init__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x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int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y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int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x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int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x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y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int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y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112A1B3-965A-347B-562D-B0FA45EF5A1F}"/>
                </a:ext>
              </a:extLst>
            </p:cNvPr>
            <p:cNvSpPr/>
            <p:nvPr/>
          </p:nvSpPr>
          <p:spPr>
            <a:xfrm>
              <a:off x="580103" y="3746088"/>
              <a:ext cx="7875639" cy="2113937"/>
            </a:xfrm>
            <a:prstGeom prst="roundRect">
              <a:avLst>
                <a:gd name="adj" fmla="val 11007"/>
              </a:avLst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class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Shape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def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__init__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mode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Mode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param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List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Point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]):</a:t>
              </a: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mode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mode</a:t>
              </a:r>
              <a:endPara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param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param</a:t>
              </a:r>
              <a:endPara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b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def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exportPointsForPolygon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 -&gt;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ndarray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points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array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([[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point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x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point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y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sz="1400" b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for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point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in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param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])</a:t>
              </a:r>
            </a:p>
            <a:p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return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points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reshape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((</a:t>
              </a:r>
              <a:r>
                <a:rPr lang="en-US" sz="1400" b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sz="1400" b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sz="1400" b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2040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466BAAB-6942-9446-A941-A6164331B40F}"/>
              </a:ext>
            </a:extLst>
          </p:cNvPr>
          <p:cNvSpPr/>
          <p:nvPr/>
        </p:nvSpPr>
        <p:spPr>
          <a:xfrm>
            <a:off x="4854677" y="85503"/>
            <a:ext cx="248264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InpaintClass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97CC4B8-6705-C60A-12F3-CAC52B78ECF7}"/>
              </a:ext>
            </a:extLst>
          </p:cNvPr>
          <p:cNvSpPr/>
          <p:nvPr/>
        </p:nvSpPr>
        <p:spPr>
          <a:xfrm>
            <a:off x="804550" y="941840"/>
            <a:ext cx="10582900" cy="5788835"/>
          </a:xfrm>
          <a:prstGeom prst="roundRect">
            <a:avLst>
              <a:gd name="adj" fmla="val 4154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__init__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[]):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shapes</a:t>
            </a:r>
            <a:endParaRPr lang="en-US" sz="12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drawMask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inputImage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zeros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inputImage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inputImage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dtype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</a:t>
            </a:r>
            <a:endParaRPr lang="en-US" sz="12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RECTANGLE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topLeft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bottomRight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endParaRPr lang="en-US" sz="12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isinstance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topLeft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isinstance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bottomRight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rectangle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topLeft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tuple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bottomRight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tuple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ELIP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topLeft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bottomRight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endParaRPr lang="en-US" sz="12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isinstance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topLeft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isinstance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bottomRight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topLeft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bottomRight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12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axesLength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bottomRight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topLeft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bottomRight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topLeft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ellipse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tuple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axesLength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360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POLYGON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exportPointsForPolygon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isClosed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sz="12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thickness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2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polylines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isClosed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thickness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mask</a:t>
            </a:r>
            <a:endParaRPr lang="en-US" sz="12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538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FAE6CFB-B5D7-0581-72F1-4614741A95E9}"/>
              </a:ext>
            </a:extLst>
          </p:cNvPr>
          <p:cNvSpPr/>
          <p:nvPr/>
        </p:nvSpPr>
        <p:spPr>
          <a:xfrm>
            <a:off x="4854677" y="85503"/>
            <a:ext cx="2482645" cy="68825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Inpaint Opencv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8EA781F-155A-F479-4118-D09BB2468E52}"/>
              </a:ext>
            </a:extLst>
          </p:cNvPr>
          <p:cNvSpPr/>
          <p:nvPr/>
        </p:nvSpPr>
        <p:spPr>
          <a:xfrm>
            <a:off x="555524" y="1052055"/>
            <a:ext cx="5255341" cy="5540474"/>
          </a:xfrm>
          <a:prstGeom prst="roundRect">
            <a:avLst>
              <a:gd name="adj" fmla="val 1466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images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'shape\simple\simple_0.jpg'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'shape\simple\simple_1.jpg'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'shape\simple\simple_2.jpg'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'shape\simple\simple_3.jpg'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'shape\simple\simple_4.jpg'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'shape\simple\simple_5.jpg'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ntermediate_0.jpg'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ntermediate_1.jpg'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ntermediate_2.jpg'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ntermediate_3.jpg'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ntermediate_4.jpg'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ntermediate_5.jpg'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ntermediate_6.jpg'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ntermediate_7.jpg'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\i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ntermediate_8.jpg'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omplex_0.jpg'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omplex_1.jpg'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omplex_2.jpg'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omplex_3.jpg'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omplex_4.jpg'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omplex_5.jpg'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'shape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</a:t>
            </a:r>
            <a:r>
              <a:rPr lang="en-US" sz="1400" b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\c</a:t>
            </a:r>
            <a:r>
              <a:rPr lang="en-US" sz="1400" b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omplex_6.jpg'</a:t>
            </a:r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906348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2167</TotalTime>
  <Words>1281</Words>
  <Application>Microsoft Office PowerPoint</Application>
  <PresentationFormat>Widescreen</PresentationFormat>
  <Paragraphs>323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Arial</vt:lpstr>
      <vt:lpstr>Calibri</vt:lpstr>
      <vt:lpstr>Calibri Light</vt:lpstr>
      <vt:lpstr>Consolas</vt:lpstr>
      <vt:lpstr>Proxima Nova W01 Regular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Cao Thành Danh</dc:creator>
  <cp:lastModifiedBy>Cao Thành Danh</cp:lastModifiedBy>
  <cp:revision>67</cp:revision>
  <dcterms:created xsi:type="dcterms:W3CDTF">2023-12-07T09:25:17Z</dcterms:created>
  <dcterms:modified xsi:type="dcterms:W3CDTF">2023-12-13T02:51:50Z</dcterms:modified>
</cp:coreProperties>
</file>

<file path=docProps/thumbnail.jpeg>
</file>